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5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modSld">
      <pc:chgData name="Gerald Dueck" userId="ce5112bc0a128d3a" providerId="LiveId" clId="{E19E3638-7C51-45EF-AA9B-DE43B6D9E2D8}" dt="2026-08-20T22:21:54.299" v="10" actId="14100"/>
      <pc:docMkLst>
        <pc:docMk/>
      </pc:docMkLst>
      <pc:sldChg chg="addSp modSp mod">
        <pc:chgData name="Gerald Dueck" userId="ce5112bc0a128d3a" providerId="LiveId" clId="{E19E3638-7C51-45EF-AA9B-DE43B6D9E2D8}" dt="2026-08-20T22:21:54.299" v="10" actId="14100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20T22:21:50.646" v="9" actId="14100"/>
          <ac:spMkLst>
            <pc:docMk/>
            <pc:sldMk cId="0" sldId="262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20T22:21:54.299" v="10" actId="14100"/>
          <ac:spMkLst>
            <pc:docMk/>
            <pc:sldMk cId="0" sldId="262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20T22:21:46.904" v="8" actId="1076"/>
          <ac:picMkLst>
            <pc:docMk/>
            <pc:sldMk cId="0" sldId="262"/>
            <ac:picMk id="8" creationId="{1DAFF9C6-0DEA-F48B-C685-916E20B3DD4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24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Maintenance Fundamentals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Globe valve design: body, bonnet, stem, disc (plug)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Disc selection based on pressure, temperature, service conditions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Stem packing materials and bonnet-stem interface maintenance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Valve seat reconditioning for persistent leakage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Repacking Procedure: Preparation of New Packing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 5: New Packing Selection and Preparation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General Preparation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Select the correct packing material for the service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Determine packing format: preformed rings or continuous rope packing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92608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For Preformed Rings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Verify rings are correct size for valve stem and stuffing box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Inspect rings for damage before installation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For Rope Packing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Clean the stem thoroughly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Wind packing around stem in stuffing-box area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Apply enough turns to fill stuffing box when compressed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Ensure even wrapping without twists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Repacking Procedure: Packing Installation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 6: Installation of Preformed Rings and Rope Packing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Using Preformed Rings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Install one ring at a time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Seat each ring firmly in the stuffing box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Stagger ring joints approximately 90° to 120° apart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Continue until stuffing box is filled to original packing height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Using Rope Packing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Position the wound packing around the stem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Install the gland follower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Tighten the gland nut evenly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Gland follower compresses packing into stuffing box as it moves downward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Continue tightening until packing is firmly seated and stem moves freely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Repacking Procedure: Final Adjustment and Return to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Steps 7-8: Packing Adjustment and Valve Commissioning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7: Adjust the Packing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Verify the gland follower is seated correctly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Tighten gland nut evenly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Apply only enough compression to seat the packing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Ensure the stem still operates smoothly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8: Return the Valve to Service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Slowly restore system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Cycle the valve several times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Check for stem leakage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Tighten the gland slightly if leakage occurs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Avoid overtightening: excessive packing pressure increases operating torque and accelerates stem wear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Diagnosing Valve Leakage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Key Point: Distinguishing Stem and Seat Leakage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Stem leakage does not necessarily indicate failed packing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First attempt: tighten gland nut slightly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adjustment ineffective: inspect and replace packing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Seat leakage (fully closed valve) indicates disc and seat wear or damage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868680"/>
          </a:xfrm>
          <a:prstGeom prst="roundRect">
            <a:avLst/>
          </a:prstGeom>
          <a:solidFill>
            <a:srgbClr val="D2EBD2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>
                <a:solidFill>
                  <a:srgbClr val="145014"/>
                </a:solidFill>
                <a:latin typeface="Aptos"/>
              </a:rPr>
              <a:t>Leakage location determines maintenance action: stem leakage first responds to gland adjustment, while through-seat leakage requires disc and seat inspection.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Seat Reconditioning: Assessment and Disassembly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Steps 1-2: Seat Inspection and Grinding Preparation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Continued leakage after disc replacement indicates seat damage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Minor damage can often be repaired by reconditioning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1: Disassemble the Valve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Isolate and depressurize the valve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Remove the bonnet and disc assembly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Inspect the seat for wear, scoring, or pitting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2: Dress the Seat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Mount suitable seat-grinding stone in power drill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Position stone square with valve seat throughout operation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Grind lightly using moderate speed and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Remove only enough material to restore smooth, continuous seating surface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Periodically inspect to avoid excessive material removal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Seat Reconditioning: Cleaning and Reassembly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Steps 3-4: Seat Inspection and Return to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3: Clean and Inspect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Remove all grinding residue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Inspect the seating surface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Verify all scoring and surface defects have been removed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4: Reassemble and Test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Reinstall the disc and bonnet assembly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Return the valve to service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Check for leakage when valve is fully closed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75488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satisfactory seat surface cannot be restored, replace seat or valve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Globe Valve Components and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Globe Valve Structure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767840"/>
            <a:ext cx="4572000" cy="3048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5146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Globe valve: linear-motion valve used to start, stop, and regulate fluid flow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Main components: body, bonnet, stem, plug (disc)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Operation: handwheel turns stem, causing disc to move toward or away from valve seat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Bonnet: contains stem threads and packing assembly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Packing: seals around stem to prevent leakage while allowing stem movement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97680"/>
            <a:ext cx="6400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Precise flow control and reliable shutoff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Common in steam, condensate, and process systems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Disc Materials for Low- and Medium-Pressure Steam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PTFE and Common Disc Materials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PTFE (Teflon) discs: most common for steam below 300 psi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Excellent shutoff performance, simple replacement, corrosion resistant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Bronze discs: water service and older low-pressure designs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Good corrosion resistance but less effective sealing than PTFE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Disc Materials for High-Temperature and High-Pressure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Stainless Steel and Specialized Disc Materials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Stainless Steel: used where PTFE temperature limits exceeded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Hardened Stainless Steel: frequent operation or abrasive service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Stellite-Faced: high-pressure and high-temperature steam service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Resists erosion, wire drawing, and seat damage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Disc Replacement Criteria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Replace when worn, scored, cracked, or distorted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Replace when valve leaks through seat while fully closed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Stem Packing Materials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Packing Selection by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Graphite Packing: most common for steam service, excellent high-temperature performance, low friction, long service life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PTFE (Teflon) Packing: excellent chemical resistance, common in water and chemical service, limited for high-temperature steam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Graphite/PTFE Combination: combines chemical resistance with improved temperature capability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Packing material must match operating temperature, pressure, and fluid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Adjusting Packing for Stem Leakage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Initial Response to Stem Leakage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Stem leakage may not require packing replacement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Normal wear can be compensated by tightening gland nut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Tighten the gland nut a small amount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Operate the valve several times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Check whether leakage has stopped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Repeat adjustment as necessary if leakage persists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5943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If gland nut cannot be tightened further or leakage continues, inspect and replace packing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Bonnet-Stem Interface Components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Stuffing Box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6424930" cy="1630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Stuffing box: annular space between valve stem and bonnet, filled with packing material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Gland follower: compresses the packing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Gland nut(s): provide force to maintain tight seal around stem</a:t>
            </a:r>
          </a:p>
        </p:txBody>
      </p:sp>
      <p:sp>
        <p:nvSpPr>
          <p:cNvPr id="6" name="AutoShape 6"/>
          <p:cNvSpPr/>
          <p:nvPr/>
        </p:nvSpPr>
        <p:spPr>
          <a:xfrm>
            <a:off x="242570" y="3441700"/>
            <a:ext cx="6456680" cy="9779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Packing installed as preformed rings or continuous packing cord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Interface design varies by valve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AFF9C6-0DEA-F48B-C685-916E20B3D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850" y="182880"/>
            <a:ext cx="4343400" cy="6515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Repacking Procedure: Isolation and Disassembly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Steps 1-2: Preparation and Loosening Gland 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1: Isolate the Valve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Close and isolate the valve from the system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Apply lockout/tagout procedures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Depressurize and drain the valve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Verify that pressure has been removed before beginning work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2: Loosen the Gland Assembly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Loosen the gland nut evenly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Lift off or withdraw the gland follower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Expose the stuffing box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Repacking Procedure: Packing Removal and Inspection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24: Valve Maintenance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Steps 3-4: Old Packing Removal and Component Inspection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3: Remove Old Packing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 a packing puller to remove all old packing material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Remove packing completely from the stuffing box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Clean the stuffing box thoroughly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Step 4: Inspect Components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Stem: check for scoring or wear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Stuffing box: check for corrosion or damage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Gland follower: check for distortion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Replace damaged components before installing new packing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1239</Words>
  <Application>Microsoft Office PowerPoint</Application>
  <PresentationFormat>Custom</PresentationFormat>
  <Paragraphs>160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2026-08-20T22:21:56Z</dcterms:modified>
</cp:coreProperties>
</file>