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CD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FE653F-D196-4E41-9309-4460D4C760D4}" v="4" dt="2026-08-18T02:03:40.6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5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addSld delSld modSld sldOrd">
      <pc:chgData name="Gerald Dueck" userId="ce5112bc0a128d3a" providerId="LiveId" clId="{E19E3638-7C51-45EF-AA9B-DE43B6D9E2D8}" dt="2026-08-19T19:01:09.370" v="69" actId="14100"/>
      <pc:docMkLst>
        <pc:docMk/>
      </pc:docMkLst>
      <pc:sldChg chg="modSp mod">
        <pc:chgData name="Gerald Dueck" userId="ce5112bc0a128d3a" providerId="LiveId" clId="{E19E3638-7C51-45EF-AA9B-DE43B6D9E2D8}" dt="2026-08-18T01:57:11.969" v="5" actId="15"/>
        <pc:sldMkLst>
          <pc:docMk/>
          <pc:sldMk cId="0" sldId="256"/>
        </pc:sldMkLst>
        <pc:spChg chg="mod">
          <ac:chgData name="Gerald Dueck" userId="ce5112bc0a128d3a" providerId="LiveId" clId="{E19E3638-7C51-45EF-AA9B-DE43B6D9E2D8}" dt="2026-08-18T01:57:11.969" v="5" actId="15"/>
          <ac:spMkLst>
            <pc:docMk/>
            <pc:sldMk cId="0" sldId="256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8T01:58:09.485" v="12" actId="1035"/>
        <pc:sldMkLst>
          <pc:docMk/>
          <pc:sldMk cId="0" sldId="257"/>
        </pc:sldMkLst>
        <pc:spChg chg="del">
          <ac:chgData name="Gerald Dueck" userId="ce5112bc0a128d3a" providerId="LiveId" clId="{E19E3638-7C51-45EF-AA9B-DE43B6D9E2D8}" dt="2026-08-18T01:57:42.351" v="6" actId="478"/>
          <ac:spMkLst>
            <pc:docMk/>
            <pc:sldMk cId="0" sldId="257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8T01:58:09.485" v="12" actId="1035"/>
          <ac:spMkLst>
            <pc:docMk/>
            <pc:sldMk cId="0" sldId="257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8T01:58:09.485" v="12" actId="1035"/>
          <ac:spMkLst>
            <pc:docMk/>
            <pc:sldMk cId="0" sldId="257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18T01:58:09.485" v="12" actId="1035"/>
          <ac:spMkLst>
            <pc:docMk/>
            <pc:sldMk cId="0" sldId="257"/>
            <ac:spMk id="8" creationId="{00000000-0000-0000-0000-000000000000}"/>
          </ac:spMkLst>
        </pc:spChg>
        <pc:spChg chg="mod">
          <ac:chgData name="Gerald Dueck" userId="ce5112bc0a128d3a" providerId="LiveId" clId="{E19E3638-7C51-45EF-AA9B-DE43B6D9E2D8}" dt="2026-08-18T01:58:09.485" v="12" actId="1035"/>
          <ac:spMkLst>
            <pc:docMk/>
            <pc:sldMk cId="0" sldId="257"/>
            <ac:spMk id="9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8T01:57:51.711" v="9" actId="1076"/>
          <ac:picMkLst>
            <pc:docMk/>
            <pc:sldMk cId="0" sldId="257"/>
            <ac:picMk id="11" creationId="{596C9A01-D34A-EE71-585F-9CB78CEAC62A}"/>
          </ac:picMkLst>
        </pc:picChg>
      </pc:sldChg>
      <pc:sldChg chg="addSp delSp modSp mod">
        <pc:chgData name="Gerald Dueck" userId="ce5112bc0a128d3a" providerId="LiveId" clId="{E19E3638-7C51-45EF-AA9B-DE43B6D9E2D8}" dt="2026-08-18T01:58:28.889" v="17" actId="1076"/>
        <pc:sldMkLst>
          <pc:docMk/>
          <pc:sldMk cId="0" sldId="258"/>
        </pc:sldMkLst>
        <pc:spChg chg="del">
          <ac:chgData name="Gerald Dueck" userId="ce5112bc0a128d3a" providerId="LiveId" clId="{E19E3638-7C51-45EF-AA9B-DE43B6D9E2D8}" dt="2026-08-18T01:58:22.067" v="13" actId="478"/>
          <ac:spMkLst>
            <pc:docMk/>
            <pc:sldMk cId="0" sldId="258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8T01:58:28.889" v="17" actId="1076"/>
          <ac:picMkLst>
            <pc:docMk/>
            <pc:sldMk cId="0" sldId="258"/>
            <ac:picMk id="11" creationId="{2C85C208-51CB-5F28-A809-7C2D7C6EEC84}"/>
          </ac:picMkLst>
        </pc:picChg>
      </pc:sldChg>
      <pc:sldChg chg="addSp delSp modSp mod">
        <pc:chgData name="Gerald Dueck" userId="ce5112bc0a128d3a" providerId="LiveId" clId="{E19E3638-7C51-45EF-AA9B-DE43B6D9E2D8}" dt="2026-08-18T01:59:02.683" v="23" actId="1076"/>
        <pc:sldMkLst>
          <pc:docMk/>
          <pc:sldMk cId="0" sldId="259"/>
        </pc:sldMkLst>
        <pc:spChg chg="del">
          <ac:chgData name="Gerald Dueck" userId="ce5112bc0a128d3a" providerId="LiveId" clId="{E19E3638-7C51-45EF-AA9B-DE43B6D9E2D8}" dt="2026-08-18T01:58:44.596" v="18" actId="478"/>
          <ac:spMkLst>
            <pc:docMk/>
            <pc:sldMk cId="0" sldId="259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8T01:59:02.683" v="23" actId="1076"/>
          <ac:picMkLst>
            <pc:docMk/>
            <pc:sldMk cId="0" sldId="259"/>
            <ac:picMk id="10" creationId="{AE9277C4-070B-1D51-80AD-553FE62EEC86}"/>
          </ac:picMkLst>
        </pc:picChg>
      </pc:sldChg>
      <pc:sldChg chg="addSp delSp modSp mod ord">
        <pc:chgData name="Gerald Dueck" userId="ce5112bc0a128d3a" providerId="LiveId" clId="{E19E3638-7C51-45EF-AA9B-DE43B6D9E2D8}" dt="2026-08-18T02:01:38.411" v="56"/>
        <pc:sldMkLst>
          <pc:docMk/>
          <pc:sldMk cId="0" sldId="261"/>
        </pc:sldMkLst>
        <pc:spChg chg="mod">
          <ac:chgData name="Gerald Dueck" userId="ce5112bc0a128d3a" providerId="LiveId" clId="{E19E3638-7C51-45EF-AA9B-DE43B6D9E2D8}" dt="2026-08-18T02:01:09.975" v="42" actId="20577"/>
          <ac:spMkLst>
            <pc:docMk/>
            <pc:sldMk cId="0" sldId="261"/>
            <ac:spMk id="2" creationId="{00000000-0000-0000-0000-000000000000}"/>
          </ac:spMkLst>
        </pc:spChg>
        <pc:spChg chg="mod">
          <ac:chgData name="Gerald Dueck" userId="ce5112bc0a128d3a" providerId="LiveId" clId="{E19E3638-7C51-45EF-AA9B-DE43B6D9E2D8}" dt="2026-08-18T02:01:18.878" v="53" actId="20577"/>
          <ac:spMkLst>
            <pc:docMk/>
            <pc:sldMk cId="0" sldId="261"/>
            <ac:spMk id="4" creationId="{00000000-0000-0000-0000-000000000000}"/>
          </ac:spMkLst>
        </pc:spChg>
        <pc:spChg chg="del">
          <ac:chgData name="Gerald Dueck" userId="ce5112bc0a128d3a" providerId="LiveId" clId="{E19E3638-7C51-45EF-AA9B-DE43B6D9E2D8}" dt="2026-08-18T02:00:49.442" v="36" actId="478"/>
          <ac:spMkLst>
            <pc:docMk/>
            <pc:sldMk cId="0" sldId="261"/>
            <ac:spMk id="5" creationId="{00000000-0000-0000-0000-000000000000}"/>
          </ac:spMkLst>
        </pc:spChg>
        <pc:spChg chg="del">
          <ac:chgData name="Gerald Dueck" userId="ce5112bc0a128d3a" providerId="LiveId" clId="{E19E3638-7C51-45EF-AA9B-DE43B6D9E2D8}" dt="2026-08-18T02:01:05.825" v="41" actId="478"/>
          <ac:spMkLst>
            <pc:docMk/>
            <pc:sldMk cId="0" sldId="261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8T02:01:26.409" v="54" actId="1076"/>
          <ac:spMkLst>
            <pc:docMk/>
            <pc:sldMk cId="0" sldId="261"/>
            <ac:spMk id="7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8T02:00:57.760" v="40" actId="1076"/>
          <ac:picMkLst>
            <pc:docMk/>
            <pc:sldMk cId="0" sldId="261"/>
            <ac:picMk id="9" creationId="{6A02AD3A-9A4F-D7D3-ACCA-823B8EC2A81C}"/>
          </ac:picMkLst>
        </pc:picChg>
      </pc:sldChg>
      <pc:sldChg chg="modSp mod setBg">
        <pc:chgData name="Gerald Dueck" userId="ce5112bc0a128d3a" providerId="LiveId" clId="{E19E3638-7C51-45EF-AA9B-DE43B6D9E2D8}" dt="2026-08-19T19:00:50.507" v="66" actId="207"/>
        <pc:sldMkLst>
          <pc:docMk/>
          <pc:sldMk cId="0" sldId="262"/>
        </pc:sldMkLst>
        <pc:spChg chg="mod">
          <ac:chgData name="Gerald Dueck" userId="ce5112bc0a128d3a" providerId="LiveId" clId="{E19E3638-7C51-45EF-AA9B-DE43B6D9E2D8}" dt="2026-08-18T02:02:01.514" v="58" actId="1076"/>
          <ac:spMkLst>
            <pc:docMk/>
            <pc:sldMk cId="0" sldId="262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8T02:02:01.514" v="58" actId="1076"/>
          <ac:spMkLst>
            <pc:docMk/>
            <pc:sldMk cId="0" sldId="262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8T02:02:01.514" v="58" actId="1076"/>
          <ac:spMkLst>
            <pc:docMk/>
            <pc:sldMk cId="0" sldId="262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19T19:00:50.507" v="66" actId="207"/>
          <ac:spMkLst>
            <pc:docMk/>
            <pc:sldMk cId="0" sldId="262"/>
            <ac:spMk id="8" creationId="{00000000-0000-0000-0000-000000000000}"/>
          </ac:spMkLst>
        </pc:spChg>
      </pc:sldChg>
      <pc:sldChg chg="modSp mod setBg">
        <pc:chgData name="Gerald Dueck" userId="ce5112bc0a128d3a" providerId="LiveId" clId="{E19E3638-7C51-45EF-AA9B-DE43B6D9E2D8}" dt="2026-08-19T19:01:09.370" v="69" actId="14100"/>
        <pc:sldMkLst>
          <pc:docMk/>
          <pc:sldMk cId="0" sldId="263"/>
        </pc:sldMkLst>
        <pc:spChg chg="mod">
          <ac:chgData name="Gerald Dueck" userId="ce5112bc0a128d3a" providerId="LiveId" clId="{E19E3638-7C51-45EF-AA9B-DE43B6D9E2D8}" dt="2026-08-19T19:01:09.370" v="69" actId="14100"/>
          <ac:spMkLst>
            <pc:docMk/>
            <pc:sldMk cId="0" sldId="263"/>
            <ac:spMk id="7" creationId="{00000000-0000-0000-0000-000000000000}"/>
          </ac:spMkLst>
        </pc:spChg>
      </pc:sldChg>
      <pc:sldChg chg="addSp delSp modSp add mod">
        <pc:chgData name="Gerald Dueck" userId="ce5112bc0a128d3a" providerId="LiveId" clId="{E19E3638-7C51-45EF-AA9B-DE43B6D9E2D8}" dt="2026-08-18T02:00:37.630" v="35" actId="20577"/>
        <pc:sldMkLst>
          <pc:docMk/>
          <pc:sldMk cId="1886207606" sldId="264"/>
        </pc:sldMkLst>
        <pc:spChg chg="mod">
          <ac:chgData name="Gerald Dueck" userId="ce5112bc0a128d3a" providerId="LiveId" clId="{E19E3638-7C51-45EF-AA9B-DE43B6D9E2D8}" dt="2026-08-18T02:00:32.510" v="34" actId="20577"/>
          <ac:spMkLst>
            <pc:docMk/>
            <pc:sldMk cId="1886207606" sldId="264"/>
            <ac:spMk id="2" creationId="{4A757E14-9D1D-2C71-C0E6-7A314B5FFD5C}"/>
          </ac:spMkLst>
        </pc:spChg>
        <pc:spChg chg="mod">
          <ac:chgData name="Gerald Dueck" userId="ce5112bc0a128d3a" providerId="LiveId" clId="{E19E3638-7C51-45EF-AA9B-DE43B6D9E2D8}" dt="2026-08-18T02:00:37.630" v="35" actId="20577"/>
          <ac:spMkLst>
            <pc:docMk/>
            <pc:sldMk cId="1886207606" sldId="264"/>
            <ac:spMk id="4" creationId="{9FB11903-94FB-4846-6C2C-7524A41E9A87}"/>
          </ac:spMkLst>
        </pc:spChg>
        <pc:spChg chg="del">
          <ac:chgData name="Gerald Dueck" userId="ce5112bc0a128d3a" providerId="LiveId" clId="{E19E3638-7C51-45EF-AA9B-DE43B6D9E2D8}" dt="2026-08-18T02:00:02.184" v="27" actId="478"/>
          <ac:spMkLst>
            <pc:docMk/>
            <pc:sldMk cId="1886207606" sldId="264"/>
            <ac:spMk id="5" creationId="{6D56C5E7-8304-364E-FB6A-2FDAB25E1492}"/>
          </ac:spMkLst>
        </pc:spChg>
        <pc:spChg chg="del mod">
          <ac:chgData name="Gerald Dueck" userId="ce5112bc0a128d3a" providerId="LiveId" clId="{E19E3638-7C51-45EF-AA9B-DE43B6D9E2D8}" dt="2026-08-18T02:00:21.792" v="33" actId="478"/>
          <ac:spMkLst>
            <pc:docMk/>
            <pc:sldMk cId="1886207606" sldId="264"/>
            <ac:spMk id="7" creationId="{0EE7AF63-EB70-AD32-A56A-77F7948C79FB}"/>
          </ac:spMkLst>
        </pc:spChg>
        <pc:picChg chg="add mod">
          <ac:chgData name="Gerald Dueck" userId="ce5112bc0a128d3a" providerId="LiveId" clId="{E19E3638-7C51-45EF-AA9B-DE43B6D9E2D8}" dt="2026-08-18T02:00:16.079" v="31" actId="14100"/>
          <ac:picMkLst>
            <pc:docMk/>
            <pc:sldMk cId="1886207606" sldId="264"/>
            <ac:picMk id="9" creationId="{D7A7D9B1-7B6C-DB7B-EF81-820815D13C97}"/>
          </ac:picMkLst>
        </pc:picChg>
      </pc:sldChg>
      <pc:sldChg chg="add del">
        <pc:chgData name="Gerald Dueck" userId="ce5112bc0a128d3a" providerId="LiveId" clId="{E19E3638-7C51-45EF-AA9B-DE43B6D9E2D8}" dt="2026-08-18T01:59:51.052" v="25" actId="2890"/>
        <pc:sldMkLst>
          <pc:docMk/>
          <pc:sldMk cId="3164621083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5 Summary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Lubrication points and lubricator types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Six types of lubricators deliver different lubricants to specific engine points</a:t>
            </a:r>
            <a:endParaRPr lang="en-US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Oil cups (gravity) feed light machine oil to main bearings and valve-gear pivots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Grease cups (screw-down) deliver hard grease to high-load, slow-moving bearings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Mechanical lubricators provide measured oil strokes driven by engine motion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Hydrostatic (sight-feed) lubricators use steam pressure for cylinder lubrication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Wick lubricators meter oil slowly through felt or cotton reservoirs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b="0" dirty="0" err="1">
                <a:solidFill>
                  <a:srgbClr val="282828"/>
                </a:solidFill>
                <a:latin typeface="Aptos"/>
              </a:rPr>
              <a:t>Alemite</a:t>
            </a:r>
            <a:r>
              <a:rPr lang="en-US" b="0" dirty="0">
                <a:solidFill>
                  <a:srgbClr val="282828"/>
                </a:solidFill>
                <a:latin typeface="Aptos"/>
              </a:rPr>
              <a:t>/</a:t>
            </a:r>
            <a:r>
              <a:rPr lang="en-US" b="0" dirty="0" err="1">
                <a:solidFill>
                  <a:srgbClr val="282828"/>
                </a:solidFill>
                <a:latin typeface="Aptos"/>
              </a:rPr>
              <a:t>Zerk</a:t>
            </a:r>
            <a:r>
              <a:rPr lang="en-US" b="0" dirty="0">
                <a:solidFill>
                  <a:srgbClr val="282828"/>
                </a:solidFill>
                <a:latin typeface="Aptos"/>
              </a:rPr>
              <a:t> fittings are modern retrofit grease nipples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Cold-engine lubrication requires manual priming and hand-oiling because automatic systems cannot function until engine reaches operating temperature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Oil Cups (Gravity Lubricators)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Oil cup design and application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447800"/>
            <a:ext cx="6400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Small upright cups with cap or flip-lid, filled with light machine oil</a:t>
            </a:r>
            <a:endParaRPr lang="en-US" dirty="0"/>
          </a:p>
        </p:txBody>
      </p:sp>
      <p:sp>
        <p:nvSpPr>
          <p:cNvPr id="7" name="AutoShape 7"/>
          <p:cNvSpPr/>
          <p:nvPr/>
        </p:nvSpPr>
        <p:spPr>
          <a:xfrm>
            <a:off x="274320" y="245364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Operation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Oil feeds by gravity through needle or drip hole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Knurled knob controls drip rate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Lever flips to turn off oil entirely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008120"/>
            <a:ext cx="6400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Found 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Main bearings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Crank pins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Valve-gear pivots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Governor bearings</a:t>
            </a:r>
          </a:p>
        </p:txBody>
      </p:sp>
      <p:sp>
        <p:nvSpPr>
          <p:cNvPr id="9" name="AutoShape 9"/>
          <p:cNvSpPr/>
          <p:nvPr/>
        </p:nvSpPr>
        <p:spPr>
          <a:xfrm>
            <a:off x="274320" y="5836920"/>
            <a:ext cx="6400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Recognition: small brass cup, often with knurled cap or hinged lid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6C9A01-D34A-EE71-585F-9CB78CEAC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980" y="13716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Screw-Down Grease Cups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Grease cup design and application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Short, squat cup filled with hard grease; cap screws downward to force grease into bearing</a:t>
            </a:r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274320" y="265176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Found 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Steering gear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Axle bearings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Some valve-gear joints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20624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Application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Used for slow-moving, high-load points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Remove cup to fill with hard grease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Screw cap down one turn to deliver grease</a:t>
            </a:r>
          </a:p>
        </p:txBody>
      </p:sp>
      <p:sp>
        <p:nvSpPr>
          <p:cNvPr id="9" name="AutoShape 9"/>
          <p:cNvSpPr/>
          <p:nvPr/>
        </p:nvSpPr>
        <p:spPr>
          <a:xfrm>
            <a:off x="274320" y="5760720"/>
            <a:ext cx="6400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Recognition: short, squat cup with threaded cap that screws downward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85C208-51CB-5F28-A809-7C2D7C6EE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98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Mechanical Lubricators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Mechanical (ratchet/displacement) lubricator design and application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5943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Delivers oil in measured strokes driven by engine motion</a:t>
            </a:r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274320" y="237744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Found 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Cylinder lubrication on some traction engines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Governor drive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High-load bearings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3931920"/>
            <a:ext cx="6400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Recognition: small box with ratchet arm or linkage; oil lines leading away from it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9277C4-070B-1D51-80AD-553FE62EE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450" y="1463040"/>
            <a:ext cx="4953000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Hydrostatic Lubricators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Hydrostatic (sight-feed) lubricator design and application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5943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Feeds cylinder oil using steam pressure and sight glass where drops are visible</a:t>
            </a:r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274320" y="237744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Found 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Cylinder lubrication on many engines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pumps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Usually mounted on the turret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931920"/>
            <a:ext cx="10972800" cy="5943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Recognition: glass column with needle valve and feed lines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7198B-B590-AF89-9A30-FDF426742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A757E14-9D1D-2C71-C0E6-7A314B5FFD5C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 dirty="0" err="1">
                <a:solidFill>
                  <a:srgbClr val="1F497D"/>
                </a:solidFill>
                <a:latin typeface="Aptos Display"/>
              </a:rPr>
              <a:t>Alemite</a:t>
            </a:r>
            <a:r>
              <a:rPr lang="en-US" sz="2500" b="1" i="0" dirty="0">
                <a:solidFill>
                  <a:srgbClr val="1F497D"/>
                </a:solidFill>
                <a:latin typeface="Aptos Display"/>
              </a:rPr>
              <a:t>/</a:t>
            </a:r>
            <a:r>
              <a:rPr lang="en-US" sz="2500" b="1" i="0" dirty="0" err="1">
                <a:solidFill>
                  <a:srgbClr val="1F497D"/>
                </a:solidFill>
                <a:latin typeface="Aptos Display"/>
              </a:rPr>
              <a:t>Zerk</a:t>
            </a:r>
            <a:r>
              <a:rPr lang="en-US" sz="2500" b="1" i="0" dirty="0">
                <a:solidFill>
                  <a:srgbClr val="1F497D"/>
                </a:solidFill>
                <a:latin typeface="Aptos Display"/>
              </a:rPr>
              <a:t> Fittings</a:t>
            </a:r>
            <a:endParaRPr lang="en-US" sz="110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B01C58D-E7BA-E2E7-4036-14CBE13854FC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FB11903-94FB-4846-6C2C-7524A41E9A87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Modern grease nipples</a:t>
            </a:r>
            <a:endParaRPr lang="en-US" sz="1100" dirty="0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28DFD673-9621-FB6B-AED3-D717618EF152}"/>
              </a:ext>
            </a:extLst>
          </p:cNvPr>
          <p:cNvSpPr/>
          <p:nvPr/>
        </p:nvSpPr>
        <p:spPr>
          <a:xfrm>
            <a:off x="274320" y="164592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Alemite/Zerk Fittings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Modern retrofit grease nipples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Found anywhere previous owner wanted easier greasing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Recognition: small conical or ball-type grease nipples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A7D9B1-7B6C-DB7B-EF81-820815D13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850" y="0"/>
            <a:ext cx="3938270" cy="590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07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 dirty="0">
                <a:solidFill>
                  <a:srgbClr val="1F497D"/>
                </a:solidFill>
                <a:latin typeface="Aptos Display"/>
              </a:rPr>
              <a:t>Wick Lubricators</a:t>
            </a:r>
            <a:endParaRPr lang="en-US" sz="1100" dirty="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Old-school wick lubricator systems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370205" y="155448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Wick Lubricators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Use felt or cotton wick to meter oil slowly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Found on valve rocker arm, upper and lower cannon bearings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Recognition: reservoir in the casting filled with cotton waste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02AD3A-9A4F-D7D3-ACCA-823B8EC2A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990" y="1104900"/>
            <a:ext cx="4968240" cy="49682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Lubricant Types and Matching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Lubricant types and proper matching to lubricator systems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4173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Cylinder Oil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Very heavy, high-temperature oil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Used only where steam enters (cylinders, valves)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Formulated to dissolve in water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Delivered by hydrostatic or mechanical lubricators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461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Engine Oil (Light Machine Oil)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Medium-weight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Used for bearings, pins, and moving joints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Delivered by oil cups, wicks, or mechanical lubricators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8006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Grease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Used for slow, high-load bearings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Delivered by grease cups or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Zerk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fittings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6085840"/>
            <a:ext cx="10972800" cy="594360"/>
          </a:xfrm>
          <a:prstGeom prst="roundRect">
            <a:avLst/>
          </a:prstGeom>
          <a:solidFill>
            <a:srgbClr val="FFDCDC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dirty="0">
                <a:solidFill>
                  <a:srgbClr val="780000"/>
                </a:solidFill>
                <a:latin typeface="Aptos"/>
              </a:rPr>
              <a:t>Matching </a:t>
            </a:r>
            <a:r>
              <a:rPr lang="en-US" sz="1800" dirty="0">
                <a:solidFill>
                  <a:srgbClr val="C00000"/>
                </a:solidFill>
                <a:latin typeface="Aptos"/>
              </a:rPr>
              <a:t>the</a:t>
            </a:r>
            <a:r>
              <a:rPr lang="en-US" sz="1800" dirty="0">
                <a:solidFill>
                  <a:srgbClr val="780000"/>
                </a:solidFill>
                <a:latin typeface="Aptos"/>
              </a:rPr>
              <a:t> wrong lubricant to the wrong lubricator is as bad as missing the point entirely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Cold-Engine Lubrication Requirements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5: Lubrication Points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Why manual lubrication is necessary during engine warm-up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Cold Engine Constraints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Oil is thick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Grease is stiff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Wicks don't draw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Mechanical lubricators may not stroke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Hydrostatic lubricators won't feed until steam is up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Time is available to perform lubrication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402336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Manual Lubrication Requires Knowledge Of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Where each point is located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What type of lubricator it uses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What lubricant belongs there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Whether it needs manual priming before engine moves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852160"/>
            <a:ext cx="11301730" cy="548640"/>
          </a:xfrm>
          <a:prstGeom prst="roundRect">
            <a:avLst/>
          </a:prstGeom>
          <a:solidFill>
            <a:srgbClr val="FFDCDC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Experienced operators walk the engine with an oil can during warm-up knowing exactly what they are looking at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671</Words>
  <Application>Microsoft Office PowerPoint</Application>
  <PresentationFormat>Custom</PresentationFormat>
  <Paragraphs>102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Body</vt:lpstr>
      <vt:lpstr>Aptos Display</vt:lpstr>
      <vt:lpstr>Arial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2026-08-19T19:01:18Z</dcterms:modified>
</cp:coreProperties>
</file>