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87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modSld">
      <pc:chgData name="Gerald Dueck" userId="ce5112bc0a128d3a" providerId="LiveId" clId="{E19E3638-7C51-45EF-AA9B-DE43B6D9E2D8}" dt="2026-08-19T17:38:50.185" v="0" actId="14100"/>
      <pc:docMkLst>
        <pc:docMk/>
      </pc:docMkLst>
      <pc:sldChg chg="modSp mod">
        <pc:chgData name="Gerald Dueck" userId="ce5112bc0a128d3a" providerId="LiveId" clId="{E19E3638-7C51-45EF-AA9B-DE43B6D9E2D8}" dt="2026-08-19T17:38:50.185" v="0" actId="14100"/>
        <pc:sldMkLst>
          <pc:docMk/>
          <pc:sldMk cId="0" sldId="259"/>
        </pc:sldMkLst>
        <pc:spChg chg="mod">
          <ac:chgData name="Gerald Dueck" userId="ce5112bc0a128d3a" providerId="LiveId" clId="{E19E3638-7C51-45EF-AA9B-DE43B6D9E2D8}" dt="2026-08-19T17:38:50.185" v="0" actId="14100"/>
          <ac:spMkLst>
            <pc:docMk/>
            <pc:sldMk cId="0" sldId="259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Chapter Overview: Isolation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4 Isolation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Introduction and importance of isolation valves in boiler operation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Checking valve positions is one of the first tasks when approaching a boiler for operation.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Valve positions can change, especially in museum settings with frequent handling.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Isolation valves are shut-off valves in the boiler's plumbing system.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Purpose of Isolation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4 Isolation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Isolation Valves - Purpose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Enable removal of a fitting, line, or accessory from service without dropping boiler pressure or draining the system.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Allow isolation of components for proving, cleaning, repair, or replacement while the rest of the boiler remains pressurized and in water.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Installed on any line that must occasionally be serviced: steam, water, or blowdown lines.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Requirements for Isolation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4 Isolation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Isolation Valves - Valve Type Requirements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Withstand full boiler pressure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Withstand steam temperature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Seal positively when closed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Be fully open in normal operation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Be located as close to the boiler shell as practical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94360"/>
          </a:xfrm>
          <a:prstGeom prst="roundRect">
            <a:avLst/>
          </a:prstGeom>
          <a:solidFill>
            <a:srgbClr val="FFDCDC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>
                <a:solidFill>
                  <a:srgbClr val="780000"/>
                </a:solidFill>
                <a:latin typeface="Aptos"/>
              </a:rPr>
              <a:t>If a valve cannot meet these requirements, it is not suitable for isolation duty on a boiler.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Location of Isolation Valves on the Boiler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4 Isolation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Isolation Valves - Installation Location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7924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Always installed as close to the boiler shell as practical to minimize exposed pipe or fittings when closed.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Marks the boundary between 'boiler proper' and 'serviceable plumbing.'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92608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Isolation valves on a traction engine include: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and water isolation valves for the gauge glass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Turret isolation valve feeding the accessory manifold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Injector steam and water isolation valves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Blower isolation valve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Blowdown valve at the lowest point of the boiler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Isolation Valve Position During Operation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4 Isolation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Isolation Valves - Operating Position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During normal steaming, all isolation valves serving operating equipment must be fully open.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Full opening ensures each device sees true boiler pressure and unrestricted flow.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Isolation valves are closed only when isolating a component for maintenance, proving, or safety.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92608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Gauge glass with either isolation valve shut will lie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Injector with steam or water valve partly closed will not pick up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Blower or turret line with isolation valve shut will appear dead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Finding Isolation Valves on a Boiler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4 Isolation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Isolation Valves - Location and Identification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General rule: if a fixture is connected to the steam or water space, an isolation valve should be present at the closest point to the boiler.</a:t>
            </a:r>
            <a:endParaRPr lang="en-US"/>
          </a:p>
        </p:txBody>
      </p:sp>
      <p:sp>
        <p:nvSpPr>
          <p:cNvPr id="6" name="AutoShape 6"/>
          <p:cNvSpPr/>
          <p:nvPr/>
        </p:nvSpPr>
        <p:spPr>
          <a:xfrm>
            <a:off x="274320" y="2651760"/>
            <a:ext cx="10972800" cy="41605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Isolation valve locations by system: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Injectors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At the feedwater entry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At the steam supply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Main steam line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At the dome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Water column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On the steam side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On the water side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Whistle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Gauge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Blower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On some engines, the blower is fed from the injector steam supply and is isolated when the injector is isolated</a:t>
            </a:r>
          </a:p>
        </p:txBody>
      </p:sp>
      <p:sp>
        <p:nvSpPr>
          <p:cNvPr id="7" name="AutoShape 6"/>
          <p:cNvSpPr/>
          <p:nvPr/>
        </p:nvSpPr>
        <p:spPr>
          <a:xfrm>
            <a:off x="274320" y="2651760"/>
            <a:ext cx="10972800" cy="41605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Isolation valve locations by system: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Injectors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At the feedwater entry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At the steam supply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Main steam line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At the dome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Water column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On the steam side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On the water side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Whistle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Gauge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Blower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On some engines, the blower is fed from the injector steam supply and is isolated when the injector is isolated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552</Words>
  <Application>Microsoft Office PowerPoint</Application>
  <PresentationFormat>Custom</PresentationFormat>
  <Paragraphs>71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2026-08-19T17:38:59Z</dcterms:modified>
</cp:coreProperties>
</file>