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92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C8377575-E838-65FC-6C57-FFCEAEFE6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C42693A9-F8E3-86CB-FFA2-0611CB9A40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71695434-B433-9AC1-AF7F-0885E089A9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45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F578644D-7C1C-53B0-1211-6C5F31FC8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AE2C4F41-9B89-4268-B683-43970CFF25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0F700D03-0362-BEBF-7B3D-E40A83A70B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89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3F4D4056-7AD4-CDC8-3E03-82D9075CB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B03B2BAF-D376-B028-6BDB-78AF3068BB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D719DE99-6AC5-F940-BF3F-2568EC5260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405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784221f2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784221f2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784221f2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784221f2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84221f2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84221f2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784221f2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784221f2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2EDFAC24-3044-773F-784E-2E5046ACD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3631C9A9-0957-F8E9-A97C-C1450393CB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11DB733F-6CA4-31FD-26A3-4F673E6B9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2519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4BCFC85C-DF43-BD20-253F-CC9359AA0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F6CCE5A9-6874-06AB-F222-F0D578E4B4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06ED17BC-390B-A32C-04F8-DC3DA5B5A5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1216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CB4416DC-3871-7835-0675-F3A31C048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84221f22_0_24:notes">
            <a:extLst>
              <a:ext uri="{FF2B5EF4-FFF2-40B4-BE49-F238E27FC236}">
                <a16:creationId xmlns:a16="http://schemas.microsoft.com/office/drawing/2014/main" id="{7E632768-2602-3F1D-2A20-F9A122D9F4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84221f22_0_24:notes">
            <a:extLst>
              <a:ext uri="{FF2B5EF4-FFF2-40B4-BE49-F238E27FC236}">
                <a16:creationId xmlns:a16="http://schemas.microsoft.com/office/drawing/2014/main" id="{5A8B5CC1-64C1-9A5B-CAC3-36C387D673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2336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Instructor Introductions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26-27 SAM Steam School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F75942EC-4B21-B1A2-7FC5-07B46BA1B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FD2F92FA-67E0-6E40-ABB6-0FDD3C6784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Thomas Beamish Brandon MB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6DA19390-72A2-3887-6211-1423F980D5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Steam experience: 34 years</a:t>
            </a:r>
          </a:p>
          <a:p>
            <a:pPr indent="-334328">
              <a:buSzPct val="100000"/>
            </a:pPr>
            <a:r>
              <a:rPr lang="en-CA" dirty="0"/>
              <a:t>Manitoba steam traction license since 2000</a:t>
            </a:r>
          </a:p>
          <a:p>
            <a:pPr indent="-334328">
              <a:buSzPct val="100000"/>
            </a:pPr>
            <a:r>
              <a:rPr lang="en-CA" dirty="0"/>
              <a:t>Operates MAM Case 75</a:t>
            </a:r>
          </a:p>
          <a:p>
            <a:pPr indent="-334328">
              <a:buSzPct val="100000"/>
            </a:pPr>
            <a:r>
              <a:rPr lang="en-CA" dirty="0"/>
              <a:t>Qualified </a:t>
            </a:r>
            <a:r>
              <a:rPr lang="en-CA" dirty="0" err="1"/>
              <a:t>Refregeration</a:t>
            </a:r>
            <a:r>
              <a:rPr lang="en-CA" dirty="0"/>
              <a:t> Tech level 4</a:t>
            </a:r>
          </a:p>
          <a:p>
            <a:pPr indent="-334328">
              <a:buSzPct val="100000"/>
            </a:pPr>
            <a:r>
              <a:rPr lang="en-CA" dirty="0"/>
              <a:t>B.Sc., Brandon University</a:t>
            </a:r>
          </a:p>
          <a:p>
            <a:pPr indent="-334328">
              <a:buSzPct val="100000"/>
            </a:pPr>
            <a:r>
              <a:rPr lang="en-CA" dirty="0"/>
              <a:t>Past president, SAM </a:t>
            </a:r>
          </a:p>
        </p:txBody>
      </p:sp>
    </p:spTree>
    <p:extLst>
      <p:ext uri="{BB962C8B-B14F-4D97-AF65-F5344CB8AC3E}">
        <p14:creationId xmlns:p14="http://schemas.microsoft.com/office/powerpoint/2010/main" val="82344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7FB80AFB-918D-69AC-935C-0CFA8C0A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1BFDE3BB-AEB8-C76A-8A4A-8646E0EE78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Jim Down Portage La Prairie MB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285D68F5-CA9D-13D8-FD22-BA0AFEFA25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Steam experience: 50 years</a:t>
            </a:r>
          </a:p>
          <a:p>
            <a:pPr indent="-334328">
              <a:buSzPct val="100000"/>
            </a:pPr>
            <a:r>
              <a:rPr lang="en-CA" dirty="0"/>
              <a:t>Manitoba steam traction license #00056</a:t>
            </a:r>
          </a:p>
          <a:p>
            <a:pPr indent="-334328">
              <a:buSzPct val="100000"/>
            </a:pPr>
            <a:r>
              <a:rPr lang="en-CA" dirty="0"/>
              <a:t>Operates Down Family Case 50</a:t>
            </a:r>
          </a:p>
          <a:p>
            <a:pPr indent="-334328">
              <a:buSzPct val="100000"/>
            </a:pPr>
            <a:r>
              <a:rPr lang="en-CA" dirty="0"/>
              <a:t>Past chair, MAM Steam Committee </a:t>
            </a:r>
          </a:p>
        </p:txBody>
      </p:sp>
    </p:spTree>
    <p:extLst>
      <p:ext uri="{BB962C8B-B14F-4D97-AF65-F5344CB8AC3E}">
        <p14:creationId xmlns:p14="http://schemas.microsoft.com/office/powerpoint/2010/main" val="415269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BF7507C0-9387-F11E-E1ED-2A83E5C2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E1E452AA-32D2-90D5-B1D9-E72B0B1FB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" dirty="0"/>
              <a:t>Colin Farquhar, </a:t>
            </a:r>
            <a:r>
              <a:rPr lang="en-CA" dirty="0"/>
              <a:t>Chilliwack</a:t>
            </a:r>
            <a:r>
              <a:rPr lang="en" dirty="0"/>
              <a:t> BC,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2388EF70-8967-E6B0-E98C-777D1B6A43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34328">
              <a:buSzPct val="100000"/>
            </a:pPr>
            <a:r>
              <a:rPr lang="en-CA" dirty="0"/>
              <a:t>Manitoba steam traction license</a:t>
            </a:r>
          </a:p>
          <a:p>
            <a:pPr indent="-334328">
              <a:buSzPct val="100000"/>
            </a:pPr>
            <a:r>
              <a:rPr lang="en-CA" dirty="0"/>
              <a:t>BC Antique Shoe Boiler (traction)</a:t>
            </a:r>
          </a:p>
          <a:p>
            <a:pPr indent="-334328">
              <a:buSzPct val="100000"/>
            </a:pPr>
            <a:r>
              <a:rPr lang="en-CA" dirty="0"/>
              <a:t>Power Engineer 2</a:t>
            </a:r>
            <a:r>
              <a:rPr lang="en-CA" baseline="30000" dirty="0"/>
              <a:t>nd</a:t>
            </a:r>
            <a:r>
              <a:rPr lang="en-CA" dirty="0"/>
              <a:t> class</a:t>
            </a:r>
          </a:p>
          <a:p>
            <a:pPr indent="-334328">
              <a:buSzPct val="100000"/>
            </a:pPr>
            <a:r>
              <a:rPr lang="en-CA" dirty="0"/>
              <a:t>20 years experience with steam</a:t>
            </a:r>
          </a:p>
          <a:p>
            <a:pPr indent="-334328">
              <a:buSzPct val="100000"/>
            </a:pPr>
            <a:r>
              <a:rPr lang="en-CA" dirty="0"/>
              <a:t>Institute of Power Engineers</a:t>
            </a:r>
          </a:p>
          <a:p>
            <a:pPr indent="-334328">
              <a:buSzPct val="100000"/>
            </a:pPr>
            <a:r>
              <a:rPr lang="en-CA" dirty="0"/>
              <a:t>Vintage Locomotive Society </a:t>
            </a:r>
          </a:p>
        </p:txBody>
      </p:sp>
    </p:spTree>
    <p:extLst>
      <p:ext uri="{BB962C8B-B14F-4D97-AF65-F5344CB8AC3E}">
        <p14:creationId xmlns:p14="http://schemas.microsoft.com/office/powerpoint/2010/main" val="1786484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229475"/>
            <a:ext cx="8520600" cy="7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Taylor Storhoff, Goodrich ND USA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3655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 Years spent with steam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Flus on N&amp;S Double Cylinder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Attended in 2024, Teaching in 2026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Doctor of Veterinary Medicine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/>
          </a:p>
        </p:txBody>
      </p:sp>
      <p:pic>
        <p:nvPicPr>
          <p:cNvPr id="62" name="Google Shape;62;p14" title="received_1410762994201890.jpeg"/>
          <p:cNvPicPr preferRelativeResize="0"/>
          <p:nvPr/>
        </p:nvPicPr>
        <p:blipFill rotWithShape="1">
          <a:blip r:embed="rId3">
            <a:alphaModFix/>
          </a:blip>
          <a:srcRect t="33578" b="36894"/>
          <a:stretch/>
        </p:blipFill>
        <p:spPr>
          <a:xfrm>
            <a:off x="3724925" y="1118150"/>
            <a:ext cx="5307900" cy="3485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141675"/>
            <a:ext cx="8520600" cy="80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Karly Gefroh, Egeland ND USA</a:t>
            </a: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81775" y="806250"/>
            <a:ext cx="5394000" cy="43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15 Years spent around steam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Helped install new boiler on N&amp;S Single Cylinder, new flus on 80 N&amp;S Double Cylinder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Attended Steam school in Aug 24, Teaching in 26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2nd Grade teacher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Dale and Martha Hawk Museum, Wolford ND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Mark Pederson’s 16 HP Undermount Avery-CNDSTR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 patient while operating, give the engine time to respond to your commands. AND find fellow steam people and support each other</a:t>
            </a:r>
            <a:endParaRPr dirty="0"/>
          </a:p>
        </p:txBody>
      </p:sp>
      <p:pic>
        <p:nvPicPr>
          <p:cNvPr id="69" name="Google Shape;69;p15" title="Screenshot (Aug 20, 2026 3_01_30 PM).png"/>
          <p:cNvPicPr preferRelativeResize="0"/>
          <p:nvPr/>
        </p:nvPicPr>
        <p:blipFill rotWithShape="1">
          <a:blip r:embed="rId3">
            <a:alphaModFix/>
          </a:blip>
          <a:srcRect t="19789" b="22966"/>
          <a:stretch/>
        </p:blipFill>
        <p:spPr>
          <a:xfrm>
            <a:off x="5610175" y="403150"/>
            <a:ext cx="3410925" cy="4337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87475" y="154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Darwin Fedorowich, Greybull WY, USA</a:t>
            </a: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0" y="1192050"/>
            <a:ext cx="4961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40 Years spent running steam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Too many to name, my Case 75 took me a very long time to restore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Instructor at SAM for a very long time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Retired Oil field Generator repair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Austin MB, Wolford ND, Killarney MB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Favorite engine to run is my 75 Case purchased in Deering ND from the Grilley Family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Steam is great but you have to earn it and respect it</a:t>
            </a:r>
            <a:endParaRPr/>
          </a:p>
        </p:txBody>
      </p:sp>
      <p:pic>
        <p:nvPicPr>
          <p:cNvPr id="76" name="Google Shape;76;p16" title="Screenshot (Aug 20, 2026 3_16_38 PM).png"/>
          <p:cNvPicPr preferRelativeResize="0"/>
          <p:nvPr/>
        </p:nvPicPr>
        <p:blipFill rotWithShape="1">
          <a:blip r:embed="rId3">
            <a:alphaModFix/>
          </a:blip>
          <a:srcRect t="29079" r="14082" b="28869"/>
          <a:stretch/>
        </p:blipFill>
        <p:spPr>
          <a:xfrm>
            <a:off x="4961750" y="727575"/>
            <a:ext cx="3943099" cy="4286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110375"/>
            <a:ext cx="85206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Garrett Bodie, Bagot MB CAN 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88575" y="859575"/>
            <a:ext cx="4293900" cy="41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36 years, Ticketed when 15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Restored MAM Case 50 in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Attended or helped out at 20ish steam schools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John Deere Mechanic &amp; Shop Forman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Manitoba Threshermen's Reunion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Favorite Engine to run Case 75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Pulling the levers of an engine and making it move is easy. Each engine has its own quirks. To be a good engineer, you need to learn how to fire an engine and manage water safely and efficiently</a:t>
            </a:r>
            <a:endParaRPr dirty="0"/>
          </a:p>
        </p:txBody>
      </p:sp>
      <p:pic>
        <p:nvPicPr>
          <p:cNvPr id="83" name="Google Shape;83;p17" title="Screenshot (Aug 20, 2026 3_28_29 PM).png"/>
          <p:cNvPicPr preferRelativeResize="0"/>
          <p:nvPr/>
        </p:nvPicPr>
        <p:blipFill rotWithShape="1">
          <a:blip r:embed="rId3">
            <a:alphaModFix/>
          </a:blip>
          <a:srcRect t="32967" b="27078"/>
          <a:stretch/>
        </p:blipFill>
        <p:spPr>
          <a:xfrm>
            <a:off x="4274850" y="768000"/>
            <a:ext cx="4714225" cy="4183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Ryan Down Swan River MB CAN</a:t>
            </a:r>
            <a:endParaRPr dirty="0"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34 Years of experience with steam</a:t>
            </a:r>
            <a:endParaRPr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Maintained and repaired the Downs 50 Case, rebuilt the MAM Sawyer Massey 27-82</a:t>
            </a:r>
            <a:endParaRPr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Attended SAM Steam school and have been teaching for 6 classes</a:t>
            </a:r>
            <a:endParaRPr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Work in health and safety as a journeyman mechanic</a:t>
            </a:r>
            <a:endParaRPr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Austin thresherman's reunion</a:t>
            </a:r>
            <a:endParaRPr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Never stop asking questions, don’t be afraid to get your hands dirty, never assume something is ok, have fun. It’s hard to work in the steam hobby but it’s rewarding</a:t>
            </a:r>
            <a:endParaRPr/>
          </a:p>
        </p:txBody>
      </p:sp>
      <p:pic>
        <p:nvPicPr>
          <p:cNvPr id="90" name="Google Shape;90;p18" title="Screenshot (Aug 20, 2026 8_19_37 PM).png"/>
          <p:cNvPicPr preferRelativeResize="0"/>
          <p:nvPr/>
        </p:nvPicPr>
        <p:blipFill rotWithShape="1">
          <a:blip r:embed="rId3">
            <a:alphaModFix/>
          </a:blip>
          <a:srcRect t="34793" b="37353"/>
          <a:stretch/>
        </p:blipFill>
        <p:spPr>
          <a:xfrm>
            <a:off x="3707775" y="1269050"/>
            <a:ext cx="5333450" cy="329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212F96FD-E45D-C176-3814-79A006B1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07DC56FD-95BF-E113-1118-999B55DF63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Gerald Dueck Brandon MB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405CFE8D-0A06-2E8E-1412-C82E0792D9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33 Years of experience with steam, MB ST class 00128</a:t>
            </a:r>
            <a:endParaRPr dirty="0"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Restored MAM Case 65, ground-up reconstruction of Case 75</a:t>
            </a:r>
            <a:endParaRPr dirty="0"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Attended SAM Steam school 1993; co-author of curriculum 2012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Worked as professor of mathematics and computer science 1981-2014</a:t>
            </a:r>
            <a:endParaRPr dirty="0"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MAM board 2001-2010; president 2007-2010.</a:t>
            </a:r>
            <a:endParaRPr dirty="0"/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Past chair MAM steam committee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1109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DB148D7D-AC4D-C752-313E-61FF28708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1A56C734-CBD5-7B0E-DAC2-54E13C35A8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Jim Nowell, Winnipeg, MB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DE9E5848-EC8D-C417-87F2-39DC18ACED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Manitoba steam traction class license #00059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Minnesota traction engineers license #36518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American society </a:t>
            </a:r>
            <a:r>
              <a:rPr lang="en-CA" dirty="0" err="1"/>
              <a:t>ofpower</a:t>
            </a:r>
            <a:r>
              <a:rPr lang="en-CA" dirty="0"/>
              <a:t> engineers vintage engine engineer #R10503100R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National Institute for </a:t>
            </a:r>
            <a:r>
              <a:rPr lang="en-CA" dirty="0" err="1"/>
              <a:t>univorm</a:t>
            </a:r>
            <a:r>
              <a:rPr lang="en-CA" dirty="0"/>
              <a:t> licensing of power engineers certificate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50 years of experience</a:t>
            </a:r>
          </a:p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Past president, SAM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651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C31928E8-2F85-4F43-8425-87EEDFB9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>
            <a:extLst>
              <a:ext uri="{FF2B5EF4-FFF2-40B4-BE49-F238E27FC236}">
                <a16:creationId xmlns:a16="http://schemas.microsoft.com/office/drawing/2014/main" id="{460D0CF1-0C5F-148F-90F2-0399F6B92B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137150"/>
            <a:ext cx="85206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Robert Beamish Hamiota MB CAN</a:t>
            </a:r>
            <a:endParaRPr dirty="0"/>
          </a:p>
        </p:txBody>
      </p:sp>
      <p:sp>
        <p:nvSpPr>
          <p:cNvPr id="89" name="Google Shape;89;p18">
            <a:extLst>
              <a:ext uri="{FF2B5EF4-FFF2-40B4-BE49-F238E27FC236}">
                <a16:creationId xmlns:a16="http://schemas.microsoft.com/office/drawing/2014/main" id="{08440877-7A44-F8A1-C91F-1CCEAEEFA5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849325"/>
            <a:ext cx="3827400" cy="4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432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 dirty="0"/>
              <a:t>Licenses held</a:t>
            </a:r>
          </a:p>
          <a:p>
            <a:pPr lvl="1" indent="-334328">
              <a:buSzPct val="100000"/>
              <a:buChar char="●"/>
            </a:pPr>
            <a:r>
              <a:rPr lang="en-CA" dirty="0"/>
              <a:t>Power engineer 4</a:t>
            </a:r>
            <a:r>
              <a:rPr lang="en-CA" baseline="30000" dirty="0"/>
              <a:t>th</a:t>
            </a:r>
            <a:r>
              <a:rPr lang="en-CA" dirty="0"/>
              <a:t> class #3127</a:t>
            </a:r>
          </a:p>
          <a:p>
            <a:pPr lvl="1" indent="-334328">
              <a:buSzPct val="100000"/>
              <a:buChar char="●"/>
            </a:pPr>
            <a:r>
              <a:rPr lang="en-CA" dirty="0"/>
              <a:t>Steam traction class #0017</a:t>
            </a:r>
          </a:p>
          <a:p>
            <a:pPr indent="-334328">
              <a:buSzPct val="100000"/>
            </a:pPr>
            <a:r>
              <a:rPr lang="en-CA" dirty="0"/>
              <a:t>Owns a 1914 Case 65</a:t>
            </a:r>
          </a:p>
          <a:p>
            <a:pPr indent="-334328">
              <a:buSzPct val="100000"/>
            </a:pPr>
            <a:r>
              <a:rPr lang="en-CA" dirty="0"/>
              <a:t>Operates MAM Case 75</a:t>
            </a:r>
          </a:p>
          <a:p>
            <a:pPr indent="-334328">
              <a:buSzPct val="100000"/>
            </a:pPr>
            <a:r>
              <a:rPr lang="en-CA" dirty="0"/>
              <a:t>Has operated Case, Advance </a:t>
            </a:r>
            <a:r>
              <a:rPr lang="en-CA" dirty="0" err="1"/>
              <a:t>Rumely</a:t>
            </a:r>
            <a:r>
              <a:rPr lang="en-CA" dirty="0"/>
              <a:t>, George White and portables.</a:t>
            </a:r>
          </a:p>
          <a:p>
            <a:pPr indent="-334328">
              <a:buSzPct val="100000"/>
            </a:pPr>
            <a:r>
              <a:rPr lang="en-CA" dirty="0"/>
              <a:t>President, SAM</a:t>
            </a:r>
          </a:p>
          <a:p>
            <a:pPr indent="-334328">
              <a:buSzPct val="100000"/>
            </a:pPr>
            <a:r>
              <a:rPr lang="en-CA" dirty="0"/>
              <a:t>Past president, MAM </a:t>
            </a:r>
          </a:p>
        </p:txBody>
      </p:sp>
    </p:spTree>
    <p:extLst>
      <p:ext uri="{BB962C8B-B14F-4D97-AF65-F5344CB8AC3E}">
        <p14:creationId xmlns:p14="http://schemas.microsoft.com/office/powerpoint/2010/main" val="167732406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605</Words>
  <Application>Microsoft Office PowerPoint</Application>
  <PresentationFormat>On-screen Show (16:9)</PresentationFormat>
  <Paragraphs>80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Instructor Introductions</vt:lpstr>
      <vt:lpstr>Taylor Storhoff, Goodrich ND USA</vt:lpstr>
      <vt:lpstr>Karly Gefroh, Egeland ND USA</vt:lpstr>
      <vt:lpstr>Darwin Fedorowich, Greybull WY, USA</vt:lpstr>
      <vt:lpstr>Garrett Bodie, Bagot MB CAN </vt:lpstr>
      <vt:lpstr>Ryan Down Swan River MB CAN</vt:lpstr>
      <vt:lpstr>Gerald Dueck Brandon MB CAN</vt:lpstr>
      <vt:lpstr>Jim Nowell, Winnipeg, MB CAN</vt:lpstr>
      <vt:lpstr>Robert Beamish Hamiota MB CAN</vt:lpstr>
      <vt:lpstr>Thomas Beamish Brandon MB CAN</vt:lpstr>
      <vt:lpstr>Jim Down Portage La Prairie MB CAN</vt:lpstr>
      <vt:lpstr>Colin Farquhar, Chilliwack BC, CAN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2</cp:revision>
  <dcterms:modified xsi:type="dcterms:W3CDTF">2026-08-21T20:36:18Z</dcterms:modified>
</cp:coreProperties>
</file>