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9" r:id="rId10"/>
    <p:sldId id="263" r:id="rId11"/>
    <p:sldId id="264" r:id="rId12"/>
    <p:sldId id="270" r:id="rId13"/>
    <p:sldId id="265" r:id="rId14"/>
    <p:sldId id="266" r:id="rId15"/>
    <p:sldId id="267" r:id="rId16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05EF95-D612-4375-A007-6D917DA59117}" v="1" dt="2026-08-16T04:36:32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5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addSld modSld">
      <pc:chgData name="Gerald Dueck" userId="ce5112bc0a128d3a" providerId="LiveId" clId="{E19E3638-7C51-45EF-AA9B-DE43B6D9E2D8}" dt="2026-08-16T04:40:19.759" v="104" actId="14100"/>
      <pc:docMkLst>
        <pc:docMk/>
      </pc:docMkLst>
      <pc:sldChg chg="addSp delSp mod">
        <pc:chgData name="Gerald Dueck" userId="ce5112bc0a128d3a" providerId="LiveId" clId="{E19E3638-7C51-45EF-AA9B-DE43B6D9E2D8}" dt="2026-08-16T04:18:39.532" v="1" actId="22"/>
        <pc:sldMkLst>
          <pc:docMk/>
          <pc:sldMk cId="0" sldId="258"/>
        </pc:sldMkLst>
        <pc:spChg chg="del">
          <ac:chgData name="Gerald Dueck" userId="ce5112bc0a128d3a" providerId="LiveId" clId="{E19E3638-7C51-45EF-AA9B-DE43B6D9E2D8}" dt="2026-08-16T04:18:38.439" v="0" actId="478"/>
          <ac:spMkLst>
            <pc:docMk/>
            <pc:sldMk cId="0" sldId="258"/>
            <ac:spMk id="5" creationId="{00000000-0000-0000-0000-000000000000}"/>
          </ac:spMkLst>
        </pc:spChg>
        <pc:picChg chg="add">
          <ac:chgData name="Gerald Dueck" userId="ce5112bc0a128d3a" providerId="LiveId" clId="{E19E3638-7C51-45EF-AA9B-DE43B6D9E2D8}" dt="2026-08-16T04:18:39.532" v="1" actId="22"/>
          <ac:picMkLst>
            <pc:docMk/>
            <pc:sldMk cId="0" sldId="258"/>
            <ac:picMk id="10" creationId="{B8F11951-7E40-14CF-12CF-59772BC628DE}"/>
          </ac:picMkLst>
        </pc:picChg>
      </pc:sldChg>
      <pc:sldChg chg="addSp delSp mod">
        <pc:chgData name="Gerald Dueck" userId="ce5112bc0a128d3a" providerId="LiveId" clId="{E19E3638-7C51-45EF-AA9B-DE43B6D9E2D8}" dt="2026-08-16T04:19:01.736" v="3" actId="22"/>
        <pc:sldMkLst>
          <pc:docMk/>
          <pc:sldMk cId="0" sldId="259"/>
        </pc:sldMkLst>
        <pc:spChg chg="del">
          <ac:chgData name="Gerald Dueck" userId="ce5112bc0a128d3a" providerId="LiveId" clId="{E19E3638-7C51-45EF-AA9B-DE43B6D9E2D8}" dt="2026-08-16T04:19:01.143" v="2" actId="478"/>
          <ac:spMkLst>
            <pc:docMk/>
            <pc:sldMk cId="0" sldId="259"/>
            <ac:spMk id="5" creationId="{00000000-0000-0000-0000-000000000000}"/>
          </ac:spMkLst>
        </pc:spChg>
        <pc:picChg chg="add">
          <ac:chgData name="Gerald Dueck" userId="ce5112bc0a128d3a" providerId="LiveId" clId="{E19E3638-7C51-45EF-AA9B-DE43B6D9E2D8}" dt="2026-08-16T04:19:01.736" v="3" actId="22"/>
          <ac:picMkLst>
            <pc:docMk/>
            <pc:sldMk cId="0" sldId="259"/>
            <ac:picMk id="10" creationId="{FA00360F-8671-5B87-BC1F-4B218511E199}"/>
          </ac:picMkLst>
        </pc:picChg>
      </pc:sldChg>
      <pc:sldChg chg="addSp delSp mod">
        <pc:chgData name="Gerald Dueck" userId="ce5112bc0a128d3a" providerId="LiveId" clId="{E19E3638-7C51-45EF-AA9B-DE43B6D9E2D8}" dt="2026-08-16T04:19:14.514" v="5" actId="22"/>
        <pc:sldMkLst>
          <pc:docMk/>
          <pc:sldMk cId="0" sldId="260"/>
        </pc:sldMkLst>
        <pc:spChg chg="del">
          <ac:chgData name="Gerald Dueck" userId="ce5112bc0a128d3a" providerId="LiveId" clId="{E19E3638-7C51-45EF-AA9B-DE43B6D9E2D8}" dt="2026-08-16T04:19:13.645" v="4" actId="478"/>
          <ac:spMkLst>
            <pc:docMk/>
            <pc:sldMk cId="0" sldId="260"/>
            <ac:spMk id="5" creationId="{00000000-0000-0000-0000-000000000000}"/>
          </ac:spMkLst>
        </pc:spChg>
        <pc:picChg chg="add">
          <ac:chgData name="Gerald Dueck" userId="ce5112bc0a128d3a" providerId="LiveId" clId="{E19E3638-7C51-45EF-AA9B-DE43B6D9E2D8}" dt="2026-08-16T04:19:14.514" v="5" actId="22"/>
          <ac:picMkLst>
            <pc:docMk/>
            <pc:sldMk cId="0" sldId="260"/>
            <ac:picMk id="9" creationId="{0B410E9E-025E-5534-0DF4-00DDCA66CA46}"/>
          </ac:picMkLst>
        </pc:picChg>
      </pc:sldChg>
      <pc:sldChg chg="addSp delSp modSp mod">
        <pc:chgData name="Gerald Dueck" userId="ce5112bc0a128d3a" providerId="LiveId" clId="{E19E3638-7C51-45EF-AA9B-DE43B6D9E2D8}" dt="2026-08-16T04:23:47.726" v="23" actId="14100"/>
        <pc:sldMkLst>
          <pc:docMk/>
          <pc:sldMk cId="0" sldId="261"/>
        </pc:sldMkLst>
        <pc:spChg chg="del">
          <ac:chgData name="Gerald Dueck" userId="ce5112bc0a128d3a" providerId="LiveId" clId="{E19E3638-7C51-45EF-AA9B-DE43B6D9E2D8}" dt="2026-08-16T04:19:24.831" v="6" actId="478"/>
          <ac:spMkLst>
            <pc:docMk/>
            <pc:sldMk cId="0" sldId="261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23:47.726" v="23" actId="14100"/>
          <ac:spMkLst>
            <pc:docMk/>
            <pc:sldMk cId="0" sldId="261"/>
            <ac:spMk id="6" creationId="{00000000-0000-0000-0000-000000000000}"/>
          </ac:spMkLst>
        </pc:spChg>
        <pc:spChg chg="del mod">
          <ac:chgData name="Gerald Dueck" userId="ce5112bc0a128d3a" providerId="LiveId" clId="{E19E3638-7C51-45EF-AA9B-DE43B6D9E2D8}" dt="2026-08-16T04:23:02.675" v="18" actId="478"/>
          <ac:spMkLst>
            <pc:docMk/>
            <pc:sldMk cId="0" sldId="261"/>
            <ac:spMk id="7" creationId="{00000000-0000-0000-0000-000000000000}"/>
          </ac:spMkLst>
        </pc:spChg>
        <pc:spChg chg="del">
          <ac:chgData name="Gerald Dueck" userId="ce5112bc0a128d3a" providerId="LiveId" clId="{E19E3638-7C51-45EF-AA9B-DE43B6D9E2D8}" dt="2026-08-16T04:23:07.670" v="19" actId="478"/>
          <ac:spMkLst>
            <pc:docMk/>
            <pc:sldMk cId="0" sldId="261"/>
            <ac:spMk id="8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6T04:23:42.258" v="22" actId="1076"/>
          <ac:picMkLst>
            <pc:docMk/>
            <pc:sldMk cId="0" sldId="261"/>
            <ac:picMk id="10" creationId="{D7268403-35AE-289A-B09D-56C0F772C454}"/>
          </ac:picMkLst>
        </pc:picChg>
      </pc:sldChg>
      <pc:sldChg chg="addSp delSp modSp mod">
        <pc:chgData name="Gerald Dueck" userId="ce5112bc0a128d3a" providerId="LiveId" clId="{E19E3638-7C51-45EF-AA9B-DE43B6D9E2D8}" dt="2026-08-16T04:26:28.912" v="34" actId="14100"/>
        <pc:sldMkLst>
          <pc:docMk/>
          <pc:sldMk cId="0" sldId="262"/>
        </pc:sldMkLst>
        <pc:spChg chg="del">
          <ac:chgData name="Gerald Dueck" userId="ce5112bc0a128d3a" providerId="LiveId" clId="{E19E3638-7C51-45EF-AA9B-DE43B6D9E2D8}" dt="2026-08-16T04:25:12.386" v="27" actId="478"/>
          <ac:spMkLst>
            <pc:docMk/>
            <pc:sldMk cId="0" sldId="262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26:28.912" v="34" actId="14100"/>
          <ac:spMkLst>
            <pc:docMk/>
            <pc:sldMk cId="0" sldId="262"/>
            <ac:spMk id="6" creationId="{00000000-0000-0000-0000-000000000000}"/>
          </ac:spMkLst>
        </pc:spChg>
        <pc:spChg chg="del">
          <ac:chgData name="Gerald Dueck" userId="ce5112bc0a128d3a" providerId="LiveId" clId="{E19E3638-7C51-45EF-AA9B-DE43B6D9E2D8}" dt="2026-08-16T04:25:23.159" v="29" actId="478"/>
          <ac:spMkLst>
            <pc:docMk/>
            <pc:sldMk cId="0" sldId="262"/>
            <ac:spMk id="7" creationId="{00000000-0000-0000-0000-000000000000}"/>
          </ac:spMkLst>
        </pc:spChg>
        <pc:graphicFrameChg chg="del">
          <ac:chgData name="Gerald Dueck" userId="ce5112bc0a128d3a" providerId="LiveId" clId="{E19E3638-7C51-45EF-AA9B-DE43B6D9E2D8}" dt="2026-08-16T04:25:15.757" v="28" actId="478"/>
          <ac:graphicFrameMkLst>
            <pc:docMk/>
            <pc:sldMk cId="0" sldId="262"/>
            <ac:graphicFrameMk id="8" creationId="{00000000-0000-0000-0000-000000000000}"/>
          </ac:graphicFrameMkLst>
        </pc:graphicFrameChg>
        <pc:picChg chg="add mod ord">
          <ac:chgData name="Gerald Dueck" userId="ce5112bc0a128d3a" providerId="LiveId" clId="{E19E3638-7C51-45EF-AA9B-DE43B6D9E2D8}" dt="2026-08-16T04:26:21.534" v="33" actId="167"/>
          <ac:picMkLst>
            <pc:docMk/>
            <pc:sldMk cId="0" sldId="262"/>
            <ac:picMk id="10" creationId="{B8420419-7719-401F-AE59-9069FF272B09}"/>
          </ac:picMkLst>
        </pc:picChg>
      </pc:sldChg>
      <pc:sldChg chg="addSp delSp mod">
        <pc:chgData name="Gerald Dueck" userId="ce5112bc0a128d3a" providerId="LiveId" clId="{E19E3638-7C51-45EF-AA9B-DE43B6D9E2D8}" dt="2026-08-16T04:30:11.562" v="55" actId="22"/>
        <pc:sldMkLst>
          <pc:docMk/>
          <pc:sldMk cId="0" sldId="263"/>
        </pc:sldMkLst>
        <pc:spChg chg="del">
          <ac:chgData name="Gerald Dueck" userId="ce5112bc0a128d3a" providerId="LiveId" clId="{E19E3638-7C51-45EF-AA9B-DE43B6D9E2D8}" dt="2026-08-16T04:30:10.758" v="54" actId="478"/>
          <ac:spMkLst>
            <pc:docMk/>
            <pc:sldMk cId="0" sldId="263"/>
            <ac:spMk id="5" creationId="{00000000-0000-0000-0000-000000000000}"/>
          </ac:spMkLst>
        </pc:spChg>
        <pc:picChg chg="add">
          <ac:chgData name="Gerald Dueck" userId="ce5112bc0a128d3a" providerId="LiveId" clId="{E19E3638-7C51-45EF-AA9B-DE43B6D9E2D8}" dt="2026-08-16T04:30:11.562" v="55" actId="22"/>
          <ac:picMkLst>
            <pc:docMk/>
            <pc:sldMk cId="0" sldId="263"/>
            <ac:picMk id="9" creationId="{3DCD5237-CD84-11CF-A2F1-DFC9559F7638}"/>
          </ac:picMkLst>
        </pc:picChg>
      </pc:sldChg>
      <pc:sldChg chg="addSp delSp modSp mod">
        <pc:chgData name="Gerald Dueck" userId="ce5112bc0a128d3a" providerId="LiveId" clId="{E19E3638-7C51-45EF-AA9B-DE43B6D9E2D8}" dt="2026-08-16T04:37:46.840" v="94" actId="20577"/>
        <pc:sldMkLst>
          <pc:docMk/>
          <pc:sldMk cId="0" sldId="264"/>
        </pc:sldMkLst>
        <pc:spChg chg="del">
          <ac:chgData name="Gerald Dueck" userId="ce5112bc0a128d3a" providerId="LiveId" clId="{E19E3638-7C51-45EF-AA9B-DE43B6D9E2D8}" dt="2026-08-16T04:30:55.535" v="56" actId="478"/>
          <ac:spMkLst>
            <pc:docMk/>
            <pc:sldMk cId="0" sldId="264"/>
            <ac:spMk id="5" creationId="{00000000-0000-0000-0000-000000000000}"/>
          </ac:spMkLst>
        </pc:spChg>
        <pc:spChg chg="del mod">
          <ac:chgData name="Gerald Dueck" userId="ce5112bc0a128d3a" providerId="LiveId" clId="{E19E3638-7C51-45EF-AA9B-DE43B6D9E2D8}" dt="2026-08-16T04:37:21.517" v="89" actId="478"/>
          <ac:spMkLst>
            <pc:docMk/>
            <pc:sldMk cId="0" sldId="264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37:29.034" v="90" actId="1076"/>
          <ac:spMkLst>
            <pc:docMk/>
            <pc:sldMk cId="0" sldId="264"/>
            <ac:spMk id="7" creationId="{00000000-0000-0000-0000-000000000000}"/>
          </ac:spMkLst>
        </pc:spChg>
        <pc:spChg chg="del mod">
          <ac:chgData name="Gerald Dueck" userId="ce5112bc0a128d3a" providerId="LiveId" clId="{E19E3638-7C51-45EF-AA9B-DE43B6D9E2D8}" dt="2026-08-16T04:34:08.209" v="68" actId="478"/>
          <ac:spMkLst>
            <pc:docMk/>
            <pc:sldMk cId="0" sldId="264"/>
            <ac:spMk id="8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37:46.840" v="94" actId="20577"/>
          <ac:spMkLst>
            <pc:docMk/>
            <pc:sldMk cId="0" sldId="264"/>
            <ac:spMk id="9" creationId="{00000000-0000-0000-0000-000000000000}"/>
          </ac:spMkLst>
        </pc:spChg>
        <pc:picChg chg="add del">
          <ac:chgData name="Gerald Dueck" userId="ce5112bc0a128d3a" providerId="LiveId" clId="{E19E3638-7C51-45EF-AA9B-DE43B6D9E2D8}" dt="2026-08-16T04:32:53.620" v="61" actId="478"/>
          <ac:picMkLst>
            <pc:docMk/>
            <pc:sldMk cId="0" sldId="264"/>
            <ac:picMk id="11" creationId="{9F4482C5-F237-5BD9-344F-7CFA0D63340C}"/>
          </ac:picMkLst>
        </pc:picChg>
        <pc:picChg chg="add mod">
          <ac:chgData name="Gerald Dueck" userId="ce5112bc0a128d3a" providerId="LiveId" clId="{E19E3638-7C51-45EF-AA9B-DE43B6D9E2D8}" dt="2026-08-16T04:34:40.111" v="72" actId="1076"/>
          <ac:picMkLst>
            <pc:docMk/>
            <pc:sldMk cId="0" sldId="264"/>
            <ac:picMk id="13" creationId="{AAF1BF59-1489-91E9-8135-66FF02FC65D5}"/>
          </ac:picMkLst>
        </pc:picChg>
      </pc:sldChg>
      <pc:sldChg chg="modSp mod">
        <pc:chgData name="Gerald Dueck" userId="ce5112bc0a128d3a" providerId="LiveId" clId="{E19E3638-7C51-45EF-AA9B-DE43B6D9E2D8}" dt="2026-08-16T04:40:19.759" v="104" actId="14100"/>
        <pc:sldMkLst>
          <pc:docMk/>
          <pc:sldMk cId="0" sldId="265"/>
        </pc:sldMkLst>
        <pc:spChg chg="mod">
          <ac:chgData name="Gerald Dueck" userId="ce5112bc0a128d3a" providerId="LiveId" clId="{E19E3638-7C51-45EF-AA9B-DE43B6D9E2D8}" dt="2026-08-16T04:40:00.837" v="101" actId="14100"/>
          <ac:spMkLst>
            <pc:docMk/>
            <pc:sldMk cId="0" sldId="265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40:19.759" v="104" actId="14100"/>
          <ac:spMkLst>
            <pc:docMk/>
            <pc:sldMk cId="0" sldId="265"/>
            <ac:spMk id="7" creationId="{00000000-0000-0000-0000-000000000000}"/>
          </ac:spMkLst>
        </pc:spChg>
      </pc:sldChg>
      <pc:sldChg chg="delSp modSp add mod">
        <pc:chgData name="Gerald Dueck" userId="ce5112bc0a128d3a" providerId="LiveId" clId="{E19E3638-7C51-45EF-AA9B-DE43B6D9E2D8}" dt="2026-08-16T04:22:53.627" v="16" actId="14100"/>
        <pc:sldMkLst>
          <pc:docMk/>
          <pc:sldMk cId="825303763" sldId="268"/>
        </pc:sldMkLst>
        <pc:spChg chg="del mod">
          <ac:chgData name="Gerald Dueck" userId="ce5112bc0a128d3a" providerId="LiveId" clId="{E19E3638-7C51-45EF-AA9B-DE43B6D9E2D8}" dt="2026-08-16T04:22:30.844" v="12" actId="478"/>
          <ac:spMkLst>
            <pc:docMk/>
            <pc:sldMk cId="825303763" sldId="268"/>
            <ac:spMk id="6" creationId="{40BCD587-1597-93E1-B3DE-419DE1BD4622}"/>
          </ac:spMkLst>
        </pc:spChg>
        <pc:spChg chg="mod">
          <ac:chgData name="Gerald Dueck" userId="ce5112bc0a128d3a" providerId="LiveId" clId="{E19E3638-7C51-45EF-AA9B-DE43B6D9E2D8}" dt="2026-08-16T04:22:40.426" v="14" actId="1076"/>
          <ac:spMkLst>
            <pc:docMk/>
            <pc:sldMk cId="825303763" sldId="268"/>
            <ac:spMk id="7" creationId="{C62F7D0B-2F2D-588C-3DE3-74ACDB413A7D}"/>
          </ac:spMkLst>
        </pc:spChg>
        <pc:spChg chg="mod">
          <ac:chgData name="Gerald Dueck" userId="ce5112bc0a128d3a" providerId="LiveId" clId="{E19E3638-7C51-45EF-AA9B-DE43B6D9E2D8}" dt="2026-08-16T04:22:53.627" v="16" actId="14100"/>
          <ac:spMkLst>
            <pc:docMk/>
            <pc:sldMk cId="825303763" sldId="268"/>
            <ac:spMk id="8" creationId="{22E6D17B-9D3C-8055-68B4-8C2E6F54C416}"/>
          </ac:spMkLst>
        </pc:spChg>
        <pc:picChg chg="del">
          <ac:chgData name="Gerald Dueck" userId="ce5112bc0a128d3a" providerId="LiveId" clId="{E19E3638-7C51-45EF-AA9B-DE43B6D9E2D8}" dt="2026-08-16T04:22:33.632" v="13" actId="478"/>
          <ac:picMkLst>
            <pc:docMk/>
            <pc:sldMk cId="825303763" sldId="268"/>
            <ac:picMk id="10" creationId="{43E151F8-8EE2-3329-2968-3EDEB0970EEF}"/>
          </ac:picMkLst>
        </pc:picChg>
      </pc:sldChg>
      <pc:sldChg chg="addSp delSp modSp add mod">
        <pc:chgData name="Gerald Dueck" userId="ce5112bc0a128d3a" providerId="LiveId" clId="{E19E3638-7C51-45EF-AA9B-DE43B6D9E2D8}" dt="2026-08-16T04:29:46.526" v="53" actId="255"/>
        <pc:sldMkLst>
          <pc:docMk/>
          <pc:sldMk cId="983221678" sldId="269"/>
        </pc:sldMkLst>
        <pc:spChg chg="mod">
          <ac:chgData name="Gerald Dueck" userId="ce5112bc0a128d3a" providerId="LiveId" clId="{E19E3638-7C51-45EF-AA9B-DE43B6D9E2D8}" dt="2026-08-16T04:29:46.526" v="53" actId="255"/>
          <ac:spMkLst>
            <pc:docMk/>
            <pc:sldMk cId="983221678" sldId="269"/>
            <ac:spMk id="4" creationId="{41D12FF2-D079-6FEB-2DA3-358346DAD8CD}"/>
          </ac:spMkLst>
        </pc:spChg>
        <pc:spChg chg="add del">
          <ac:chgData name="Gerald Dueck" userId="ce5112bc0a128d3a" providerId="LiveId" clId="{E19E3638-7C51-45EF-AA9B-DE43B6D9E2D8}" dt="2026-08-16T04:27:37.439" v="41" actId="478"/>
          <ac:spMkLst>
            <pc:docMk/>
            <pc:sldMk cId="983221678" sldId="269"/>
            <ac:spMk id="5" creationId="{B5FDC112-27E4-F9E4-C624-92474378FA7D}"/>
          </ac:spMkLst>
        </pc:spChg>
        <pc:spChg chg="del">
          <ac:chgData name="Gerald Dueck" userId="ce5112bc0a128d3a" providerId="LiveId" clId="{E19E3638-7C51-45EF-AA9B-DE43B6D9E2D8}" dt="2026-08-16T04:26:40.405" v="35" actId="478"/>
          <ac:spMkLst>
            <pc:docMk/>
            <pc:sldMk cId="983221678" sldId="269"/>
            <ac:spMk id="6" creationId="{D4FD5A05-E3ED-D3E3-3BF0-9C0BD366F92F}"/>
          </ac:spMkLst>
        </pc:spChg>
        <pc:spChg chg="del">
          <ac:chgData name="Gerald Dueck" userId="ce5112bc0a128d3a" providerId="LiveId" clId="{E19E3638-7C51-45EF-AA9B-DE43B6D9E2D8}" dt="2026-08-16T04:26:49.190" v="36" actId="478"/>
          <ac:spMkLst>
            <pc:docMk/>
            <pc:sldMk cId="983221678" sldId="269"/>
            <ac:spMk id="7" creationId="{EDC0A33C-C749-F30B-B16F-97FBC1283CA5}"/>
          </ac:spMkLst>
        </pc:spChg>
        <pc:graphicFrameChg chg="mod modGraphic">
          <ac:chgData name="Gerald Dueck" userId="ce5112bc0a128d3a" providerId="LiveId" clId="{E19E3638-7C51-45EF-AA9B-DE43B6D9E2D8}" dt="2026-08-16T04:29:24.080" v="51" actId="21"/>
          <ac:graphicFrameMkLst>
            <pc:docMk/>
            <pc:sldMk cId="983221678" sldId="269"/>
            <ac:graphicFrameMk id="8" creationId="{18E0907B-FEA2-7F5E-B46E-29B69E3886F5}"/>
          </ac:graphicFrameMkLst>
        </pc:graphicFrameChg>
        <pc:graphicFrameChg chg="add mod modGraphic">
          <ac:chgData name="Gerald Dueck" userId="ce5112bc0a128d3a" providerId="LiveId" clId="{E19E3638-7C51-45EF-AA9B-DE43B6D9E2D8}" dt="2026-08-16T04:29:33.639" v="52" actId="1076"/>
          <ac:graphicFrameMkLst>
            <pc:docMk/>
            <pc:sldMk cId="983221678" sldId="269"/>
            <ac:graphicFrameMk id="10" creationId="{2FD2F27E-C320-09DD-1B31-506F062E76DA}"/>
          </ac:graphicFrameMkLst>
        </pc:graphicFrameChg>
      </pc:sldChg>
      <pc:sldChg chg="addSp delSp modSp add mod">
        <pc:chgData name="Gerald Dueck" userId="ce5112bc0a128d3a" providerId="LiveId" clId="{E19E3638-7C51-45EF-AA9B-DE43B6D9E2D8}" dt="2026-08-16T04:39:04.403" v="100" actId="14100"/>
        <pc:sldMkLst>
          <pc:docMk/>
          <pc:sldMk cId="3065323368" sldId="270"/>
        </pc:sldMkLst>
        <pc:spChg chg="del">
          <ac:chgData name="Gerald Dueck" userId="ce5112bc0a128d3a" providerId="LiveId" clId="{E19E3638-7C51-45EF-AA9B-DE43B6D9E2D8}" dt="2026-08-16T04:33:53.700" v="65" actId="478"/>
          <ac:spMkLst>
            <pc:docMk/>
            <pc:sldMk cId="3065323368" sldId="270"/>
            <ac:spMk id="6" creationId="{8B116728-2A77-3FEF-3BFE-9C4C58DACADB}"/>
          </ac:spMkLst>
        </pc:spChg>
        <pc:spChg chg="del">
          <ac:chgData name="Gerald Dueck" userId="ce5112bc0a128d3a" providerId="LiveId" clId="{E19E3638-7C51-45EF-AA9B-DE43B6D9E2D8}" dt="2026-08-16T04:33:55.585" v="66" actId="478"/>
          <ac:spMkLst>
            <pc:docMk/>
            <pc:sldMk cId="3065323368" sldId="270"/>
            <ac:spMk id="7" creationId="{995E5C3C-57DB-66BE-09BF-35EF787345B3}"/>
          </ac:spMkLst>
        </pc:spChg>
        <pc:spChg chg="mod">
          <ac:chgData name="Gerald Dueck" userId="ce5112bc0a128d3a" providerId="LiveId" clId="{E19E3638-7C51-45EF-AA9B-DE43B6D9E2D8}" dt="2026-08-16T04:35:10.961" v="76" actId="14100"/>
          <ac:spMkLst>
            <pc:docMk/>
            <pc:sldMk cId="3065323368" sldId="270"/>
            <ac:spMk id="8" creationId="{A22E65F0-3A36-548F-177E-DC2050102F4B}"/>
          </ac:spMkLst>
        </pc:spChg>
        <pc:spChg chg="del">
          <ac:chgData name="Gerald Dueck" userId="ce5112bc0a128d3a" providerId="LiveId" clId="{E19E3638-7C51-45EF-AA9B-DE43B6D9E2D8}" dt="2026-08-16T04:35:00.769" v="74" actId="478"/>
          <ac:spMkLst>
            <pc:docMk/>
            <pc:sldMk cId="3065323368" sldId="270"/>
            <ac:spMk id="9" creationId="{9476046B-1819-7B81-8A2B-A5C5F3A4ADB3}"/>
          </ac:spMkLst>
        </pc:spChg>
        <pc:spChg chg="add mod">
          <ac:chgData name="Gerald Dueck" userId="ce5112bc0a128d3a" providerId="LiveId" clId="{E19E3638-7C51-45EF-AA9B-DE43B6D9E2D8}" dt="2026-08-16T04:39:04.403" v="100" actId="14100"/>
          <ac:spMkLst>
            <pc:docMk/>
            <pc:sldMk cId="3065323368" sldId="270"/>
            <ac:spMk id="15" creationId="{BCC4A666-BC63-8BFB-BFA9-00EA499749B7}"/>
          </ac:spMkLst>
        </pc:spChg>
        <pc:picChg chg="add">
          <ac:chgData name="Gerald Dueck" userId="ce5112bc0a128d3a" providerId="LiveId" clId="{E19E3638-7C51-45EF-AA9B-DE43B6D9E2D8}" dt="2026-08-16T04:33:17.054" v="64" actId="22"/>
          <ac:picMkLst>
            <pc:docMk/>
            <pc:sldMk cId="3065323368" sldId="270"/>
            <ac:picMk id="10" creationId="{9ACBFB9C-6C5D-B68A-7060-7EBFC6B1476B}"/>
          </ac:picMkLst>
        </pc:picChg>
        <pc:picChg chg="del">
          <ac:chgData name="Gerald Dueck" userId="ce5112bc0a128d3a" providerId="LiveId" clId="{E19E3638-7C51-45EF-AA9B-DE43B6D9E2D8}" dt="2026-08-16T04:33:13.425" v="63" actId="478"/>
          <ac:picMkLst>
            <pc:docMk/>
            <pc:sldMk cId="3065323368" sldId="270"/>
            <ac:picMk id="11" creationId="{619B5829-8953-8646-CEE6-D9E8BC43C121}"/>
          </ac:picMkLst>
        </pc:picChg>
        <pc:picChg chg="add del">
          <ac:chgData name="Gerald Dueck" userId="ce5112bc0a128d3a" providerId="LiveId" clId="{E19E3638-7C51-45EF-AA9B-DE43B6D9E2D8}" dt="2026-08-16T04:35:36.488" v="78" actId="22"/>
          <ac:picMkLst>
            <pc:docMk/>
            <pc:sldMk cId="3065323368" sldId="270"/>
            <ac:picMk id="13" creationId="{782C445E-B3BA-3F10-3DE9-10EB49338CB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Boiler construction fundamentals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8211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Boiler construction studies how pressure-retaining parts are shaped, supported, joined, and protected against failure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 boiler is a pressure vessel made from curved shells, flat sheets, openings, seams, tubes, stays, fittings, and reinforcement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Some parts are naturally strong due to shape; others require stays or support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Analysis determines which surfaces are self-supporting and which require stays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66268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Chapter topics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Main historical boiler types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Important parts of a firetube boiler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Construction analysis for shells, riveted joints, and stayed surfaces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Rear Flue Sheet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Rear flue sheet structure and strength factors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Location and function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Located at firebox end of tube bank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Receives intense heat from firebox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Supports rear ends of tubes or flues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200400"/>
            <a:ext cx="6400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Strength factors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Pierced by many tube holes; not plain solid plate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Depends on plate thickness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Depends on tube spacing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Depends on ligament width between holes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Depends on staying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Depends on condition of tube-to-sheet joints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CD5237-CD84-11CF-A2F1-DFC9559F76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12" y="1645920"/>
            <a:ext cx="4980168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Front Flue Sheet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Front flue sheet structure and internal features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274320" y="1425633"/>
            <a:ext cx="5815330" cy="15697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Key features visible on front flue sheet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Internal butt cover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282828"/>
                </a:solidFill>
                <a:latin typeface="Aptos"/>
              </a:rPr>
              <a:t>Double plating around water inlet</a:t>
            </a:r>
            <a:endParaRPr lang="en-US" sz="1800" b="0" dirty="0">
              <a:solidFill>
                <a:srgbClr val="282828"/>
              </a:solidFill>
              <a:latin typeface="Aptos"/>
            </a:endParaRP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Dry pipe emerging from beneath steam dome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Dry-pipe hanger</a:t>
            </a:r>
          </a:p>
        </p:txBody>
      </p:sp>
      <p:sp>
        <p:nvSpPr>
          <p:cNvPr id="9" name="AutoShape 9"/>
          <p:cNvSpPr/>
          <p:nvPr/>
        </p:nvSpPr>
        <p:spPr>
          <a:xfrm>
            <a:off x="243032" y="3200400"/>
            <a:ext cx="5815330" cy="15697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Water inlet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Feedwater entering boiler may be colder than surrounding boiler water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Reinforcement or double plating found where fittings enter pressure shell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F1BF59-1489-91E9-8135-66FF02FC6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774" y="1363638"/>
            <a:ext cx="5438774" cy="40770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CBB0C-B26D-B37D-B200-37D874B50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F596501-72EC-063D-100F-31E28DF4A954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Front Flue Sheet</a:t>
            </a:r>
            <a:endParaRPr lang="en-US" sz="110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DC71D29-A892-7A15-BD3F-881B775720C2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23D5CF4-52FC-4A05-2932-4B1F31395CE8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Front flue sheet structure and internal features</a:t>
            </a:r>
            <a:endParaRPr lang="en-US" sz="11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A22E65F0-3A36-548F-177E-DC2050102F4B}"/>
              </a:ext>
            </a:extLst>
          </p:cNvPr>
          <p:cNvSpPr/>
          <p:nvPr/>
        </p:nvSpPr>
        <p:spPr>
          <a:xfrm>
            <a:off x="266585" y="1645920"/>
            <a:ext cx="4299065" cy="17830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Dry pipe importance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Part of steam collection path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Normally located within steam space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Position, support, and connection affect how steam is taken from boiler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CBFB9C-6C5D-B68A-7060-7EBFC6B14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645" y="1645920"/>
            <a:ext cx="6343650" cy="4762500"/>
          </a:xfrm>
          <a:prstGeom prst="rect">
            <a:avLst/>
          </a:prstGeom>
        </p:spPr>
      </p:pic>
      <p:sp>
        <p:nvSpPr>
          <p:cNvPr id="15" name="AutoShape 7">
            <a:extLst>
              <a:ext uri="{FF2B5EF4-FFF2-40B4-BE49-F238E27FC236}">
                <a16:creationId xmlns:a16="http://schemas.microsoft.com/office/drawing/2014/main" id="{BCC4A666-BC63-8BFB-BFA9-00EA499749B7}"/>
              </a:ext>
            </a:extLst>
          </p:cNvPr>
          <p:cNvSpPr/>
          <p:nvPr/>
        </p:nvSpPr>
        <p:spPr>
          <a:xfrm>
            <a:off x="256079" y="3611880"/>
            <a:ext cx="4309571" cy="13411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Key features visible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Dry pipe emerging from beneath steam dome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Dry-pipe hanger</a:t>
            </a:r>
          </a:p>
        </p:txBody>
      </p:sp>
    </p:spTree>
    <p:extLst>
      <p:ext uri="{BB962C8B-B14F-4D97-AF65-F5344CB8AC3E}">
        <p14:creationId xmlns:p14="http://schemas.microsoft.com/office/powerpoint/2010/main" val="3065323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Construction Analysis: Regional Approach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Construction analysis by pressure vessel region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Construction analysis begins by separating boiler into regions that behave differently under pressure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region has its own controlling factors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Not every shape resists pressure in the same way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5586730" cy="36118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Main boiler regions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Barrel and dome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Curved shell surfaces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Longitudinal shell seams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Firebox sheets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Flat stayed surfaces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Semi-curved stayed surfaces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Crown sheet and wagon-top areas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Backhead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Front flue sheet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Rear flue sheet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Stayed firebox surfaces</a:t>
            </a:r>
          </a:p>
        </p:txBody>
      </p:sp>
      <p:sp>
        <p:nvSpPr>
          <p:cNvPr id="7" name="AutoShape 7"/>
          <p:cNvSpPr/>
          <p:nvPr/>
        </p:nvSpPr>
        <p:spPr>
          <a:xfrm>
            <a:off x="6318250" y="2931622"/>
            <a:ext cx="5586730" cy="2280457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Example: shell barrel vs. flat firebox sheet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Shell barrel: curved surface; strength depends on diameter, thickness, material strength, joint efficiency, safety factor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Flat firebox sheet: not self-supporting; depends on plate thickness,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staybolt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size,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staybolt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pitch, stay attachment method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Stayed Surface Construction Factors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Key factors controlling stayed surface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5146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Construction factors for stayed surfaces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Plate thickness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Staybolt diameter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Staybolt pitch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 engagement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 attachment type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Construction factor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Condition of plate and stays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42976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acts everywhere in the boiler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Not every shape resists pressure in the same way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Understanding regional differences is fundamental to construction analysis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Summary and Next Steps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Boiler as complete system and path forward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boiler is more than a pressure vessel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It is a complete operating system with fittings, valves, safety devices, lubrication points, water-management equipment, and other components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65176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Understanding boiler parts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Names of parts are essential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Locations of parts are essential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Functions of parts are essential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Understanding enables safe operation and boiler inspection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480560"/>
            <a:ext cx="10972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Future topics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Next chapters examine safety features and attached components on steam boilers and traction engines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Later chapters examine pressure-retaining structure itself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Shell strength analysis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Riveted joint analysis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Stayed surface analysis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Allowable working pressure analysis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Types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Historic steam boiler arrangements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Historic steam equipment used several boiler arrangements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type places fire, water, steam space, tubes, flues, and pressure-retaining surfaces in different relationships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Differences are not merely visual but functional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Vertical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Vertical boiler design and characteristics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Design features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Shell placed upright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Compact and useful where floor space is limited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Suitable for moderate steam output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200400"/>
            <a:ext cx="6400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Structural characteristics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Cylindrical pressure vessel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Round shape provides relative strength under internal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Firebox and heating surface arranged in several ways depending on design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May use tubes, cross tubes, or other internal heating surfaces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029200"/>
            <a:ext cx="6400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Simple and compact design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space, water level, and heating surface must fit within short vertical vessel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Water-level management especially important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F11951-7E40-14CF-12CF-59772BC62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850" y="581025"/>
            <a:ext cx="2600325" cy="57435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Water-tube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Water-tube boiler design and advantages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Operating principle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flows inside tubes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Hot gases pass around outside of tubes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Reverse of firetube boiler arrangement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200400"/>
            <a:ext cx="6400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Construction advantages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Pressure-retaining tubes are small in diameter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Small-diameter pressure parts easier to make strong than large-diameter shell at same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Well-suited to higher pressures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Can provide large heating surface in compact arrangement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029200"/>
            <a:ext cx="6400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More complex than simple firetube boilers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Involve more individual pressure parts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00360F-8671-5B87-BC1F-4B218511E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658425"/>
            <a:ext cx="4302125" cy="5845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Return Flue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Return flue boiler design and construction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Design characteristics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Gas path returns through boiler before discharge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Increases effective heating path within relatively compact shell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Firetube-family design: hot gases pass through flues surrounded by water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200400"/>
            <a:ext cx="6400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Construction features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Cylindrical shell largely self-supporting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Flat ends require construction details for adequate strength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Tube sheets require construction details for adequate strength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Openings require construction details for adequate strength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410E9E-025E-5534-0DF4-00DDCA66C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12" y="1645920"/>
            <a:ext cx="4980168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Locomotive-style Firetube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Locomotive-style firetube boiler arrangement and components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463040"/>
            <a:ext cx="8315324" cy="1584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General arrangement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Firebox located at rear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Hot gases pass from firebox through tubes or flues toward front smokebox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Water surrounds firebox and tubes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collects above water line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268403-35AE-289A-B09D-56C0F772C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50" y="3162727"/>
            <a:ext cx="8315325" cy="35123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536FD-FF56-F862-E712-AA7C7CB14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47EC568-888E-903C-9AFF-267FA0A8D019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Locomotive-style Firetube Boiler</a:t>
            </a:r>
            <a:endParaRPr lang="en-US" sz="110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443AF98-1F4A-FC24-64F7-DA7D35ABCF46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2755816-C8E6-F8E8-430D-402A67ED7F94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Locomotive-style firetube boiler arrangement and components</a:t>
            </a:r>
            <a:endParaRPr lang="en-US" sz="1100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C62F7D0B-2F2D-588C-3DE3-74ACDB413A7D}"/>
              </a:ext>
            </a:extLst>
          </p:cNvPr>
          <p:cNvSpPr/>
          <p:nvPr/>
        </p:nvSpPr>
        <p:spPr>
          <a:xfrm>
            <a:off x="274320" y="1510838"/>
            <a:ext cx="6400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Construction components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Cylindrical shell or barrel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Flat front and rear tube sheets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Firebox sheets exposed to intense heat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Water legs around firebox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Crown sheet over fire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Staybolts and through stays supporting flat areas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Smokebox and front flue sheet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collection through dome and dry pipe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22E6D17B-9D3C-8055-68B4-8C2E6F54C416}"/>
              </a:ext>
            </a:extLst>
          </p:cNvPr>
          <p:cNvSpPr/>
          <p:nvPr/>
        </p:nvSpPr>
        <p:spPr>
          <a:xfrm>
            <a:off x="270740" y="4648200"/>
            <a:ext cx="8943109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Barrel is round and comparatively efficient as pressure vessel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Firebox, tube sheets, and backhead contain flat or partly flat areas that must be stayed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Combines multiple construction problems in one vessel</a:t>
            </a:r>
          </a:p>
        </p:txBody>
      </p:sp>
    </p:spTree>
    <p:extLst>
      <p:ext uri="{BB962C8B-B14F-4D97-AF65-F5344CB8AC3E}">
        <p14:creationId xmlns:p14="http://schemas.microsoft.com/office/powerpoint/2010/main" val="825303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8420419-7719-401F-AE59-9069FF272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50" y="1786890"/>
            <a:ext cx="7530186" cy="507111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Definition and Terminology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Principal parts of a locomotive-style firetube boiler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0210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Names of boiler parts matter for inspection, repair, and strength calculations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Precise terminology is essential for identifying specific parts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76BBA-8C8A-87E6-EECB-89F4E2EBE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0F2F40B-F188-7EB2-4D63-818D9AC6258B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Definition and Terminology</a:t>
            </a:r>
            <a:endParaRPr lang="en-US" sz="110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6CB0FCD-D43F-CAEA-09C5-CB871FD089D9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41D12FF2-D079-6FEB-2DA3-358346DAD8CD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000" b="1" i="0" dirty="0">
                <a:solidFill>
                  <a:srgbClr val="1F497D"/>
                </a:solidFill>
                <a:latin typeface="Aptos Body"/>
              </a:rPr>
              <a:t>Principal parts of a locomotive-style firetube boiler</a:t>
            </a:r>
            <a:endParaRPr lang="en-US" sz="2000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8E0907B-FEA2-7F5E-B46E-29B69E388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831382"/>
              </p:ext>
            </p:extLst>
          </p:nvPr>
        </p:nvGraphicFramePr>
        <p:xfrm>
          <a:off x="274320" y="1517904"/>
          <a:ext cx="5586730" cy="5120640"/>
        </p:xfrm>
        <a:graphic>
          <a:graphicData uri="http://schemas.openxmlformats.org/drawingml/2006/table">
            <a:tbl>
              <a:tblPr/>
              <a:tblGrid>
                <a:gridCol w="24153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1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190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Part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Definition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11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Shell or barrel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Main cylindrical pressure shell containing water and steam; largest pressure-retaining part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51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Boiler heads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End plates of boiler shell; may be flat, dished, stayed, or connected to structural parts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11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Tube sheets or flue sheets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Plates into which tubes or flues are expanded; carry tube ends; withstand pressure loads and tube installation forces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51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Firebox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Combustion chamber where fuel burns; surrounded by water on sides and top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90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Water leg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Water-filled space around sides of firebox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11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Crown sheet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Top sheet of firebox; exposed to fire below and water above; flat surface under pressure and heat; one of most critical boiler parts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51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Smokebox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Chamber at front of boiler where hot gases collect after passing through tubes or flues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51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Steam dome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Raised chamber on top of shell used to collect drier steam from above water line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572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Dry pipe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Internal steam pipe usually running from dome toward throttle or steam outlet; collects steam from higher, drier part of steam space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0" name="Table 8">
            <a:extLst>
              <a:ext uri="{FF2B5EF4-FFF2-40B4-BE49-F238E27FC236}">
                <a16:creationId xmlns:a16="http://schemas.microsoft.com/office/drawing/2014/main" id="{2FD2F27E-C320-09DD-1B31-506F062E7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889766"/>
              </p:ext>
            </p:extLst>
          </p:nvPr>
        </p:nvGraphicFramePr>
        <p:xfrm>
          <a:off x="6318252" y="822960"/>
          <a:ext cx="5586730" cy="5815584"/>
        </p:xfrm>
        <a:graphic>
          <a:graphicData uri="http://schemas.openxmlformats.org/drawingml/2006/table">
            <a:tbl>
              <a:tblPr/>
              <a:tblGrid>
                <a:gridCol w="24153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1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Part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Definition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Mud ring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Lower ring or frame around firebox water legs; closes bottom of water space; ties together lower firebox structure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Manholes and handholes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Openings used for inspection, cleaning, and maintenance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Boiler jacket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Outer covering over insulation; reduces heat loss and improves appearance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Ash pit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Space below grate where ash collects and combustion air enters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Grate surface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Area supporting the fire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Heating surface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Wetted metal surface exposed to fire or hot gases; includes firebox sheets, tube surfaces, other heat-transfer surfaces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Steam space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Space above water line where steam collects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Water space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Space occupied by water around firebox, tubes, shell, and other internal parts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Staybolts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Short stays used to support flat firebox sheets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Through stays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Longer stays extending through boiler to support larger flat areas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Diagonal stays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Stays installed at angle; used where direct staying not practical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Double plating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Reinforcing plate at regions requiring extra strength; around openings or fittings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221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1452</Words>
  <Application>Microsoft Office PowerPoint</Application>
  <PresentationFormat>Custom</PresentationFormat>
  <Paragraphs>222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2</cp:revision>
  <dcterms:created xsi:type="dcterms:W3CDTF">2006-08-16T00:00:00Z</dcterms:created>
  <dcterms:modified xsi:type="dcterms:W3CDTF">2026-08-20T18:34:18Z</dcterms:modified>
</cp:coreProperties>
</file>