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3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addSld modSld">
      <pc:chgData name="Gerald Dueck" userId="ce5112bc0a128d3a" providerId="LiveId" clId="{E19E3638-7C51-45EF-AA9B-DE43B6D9E2D8}" dt="2026-08-13T01:53:39.951" v="50" actId="14100"/>
      <pc:docMkLst>
        <pc:docMk/>
      </pc:docMkLst>
      <pc:sldChg chg="addSp delSp modSp mod">
        <pc:chgData name="Gerald Dueck" userId="ce5112bc0a128d3a" providerId="LiveId" clId="{E19E3638-7C51-45EF-AA9B-DE43B6D9E2D8}" dt="2026-08-13T01:42:14.180" v="4" actId="14100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13T01:41:46.953" v="0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42:14.180" v="4" actId="14100"/>
          <ac:spMkLst>
            <pc:docMk/>
            <pc:sldMk cId="0" sldId="257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42:05.229" v="3" actId="1076"/>
          <ac:picMkLst>
            <pc:docMk/>
            <pc:sldMk cId="0" sldId="257"/>
            <ac:picMk id="8" creationId="{99534C83-E37D-6786-4290-CD067CCD18A1}"/>
          </ac:picMkLst>
        </pc:picChg>
      </pc:sldChg>
      <pc:sldChg chg="modSp mod">
        <pc:chgData name="Gerald Dueck" userId="ce5112bc0a128d3a" providerId="LiveId" clId="{E19E3638-7C51-45EF-AA9B-DE43B6D9E2D8}" dt="2026-08-13T01:42:23.468" v="5" actId="14100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13T01:42:23.468" v="5" actId="14100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42:34.722" v="6" actId="14100"/>
        <pc:sldMkLst>
          <pc:docMk/>
          <pc:sldMk cId="0" sldId="260"/>
        </pc:sldMkLst>
        <pc:spChg chg="mod">
          <ac:chgData name="Gerald Dueck" userId="ce5112bc0a128d3a" providerId="LiveId" clId="{E19E3638-7C51-45EF-AA9B-DE43B6D9E2D8}" dt="2026-08-13T01:42:34.722" v="6" actId="14100"/>
          <ac:spMkLst>
            <pc:docMk/>
            <pc:sldMk cId="0" sldId="260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3T01:47:21.625" v="11" actId="1076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13T01:46:58.803" v="7" actId="478"/>
          <ac:spMkLst>
            <pc:docMk/>
            <pc:sldMk cId="0" sldId="26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47:21.625" v="11" actId="1076"/>
          <ac:picMkLst>
            <pc:docMk/>
            <pc:sldMk cId="0" sldId="261"/>
            <ac:picMk id="8" creationId="{F99E59DA-4159-A0F2-6561-F67BE35C7ABB}"/>
          </ac:picMkLst>
        </pc:picChg>
      </pc:sldChg>
      <pc:sldChg chg="addSp delSp modSp mod">
        <pc:chgData name="Gerald Dueck" userId="ce5112bc0a128d3a" providerId="LiveId" clId="{E19E3638-7C51-45EF-AA9B-DE43B6D9E2D8}" dt="2026-08-13T01:50:04.939" v="23" actId="14100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13T01:49:36.293" v="18" actId="478"/>
          <ac:spMkLst>
            <pc:docMk/>
            <pc:sldMk cId="0" sldId="262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50:04.939" v="23" actId="14100"/>
          <ac:spMkLst>
            <pc:docMk/>
            <pc:sldMk cId="0" sldId="262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49:59.067" v="22" actId="14100"/>
          <ac:picMkLst>
            <pc:docMk/>
            <pc:sldMk cId="0" sldId="262"/>
            <ac:picMk id="8" creationId="{BAFED4E7-E26C-54A4-6CE4-9F75E98FD201}"/>
          </ac:picMkLst>
        </pc:picChg>
      </pc:sldChg>
      <pc:sldChg chg="addSp delSp modSp mod">
        <pc:chgData name="Gerald Dueck" userId="ce5112bc0a128d3a" providerId="LiveId" clId="{E19E3638-7C51-45EF-AA9B-DE43B6D9E2D8}" dt="2026-08-13T01:51:14.620" v="31" actId="14100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13T01:50:28.993" v="25" actId="478"/>
          <ac:spMkLst>
            <pc:docMk/>
            <pc:sldMk cId="0" sldId="263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51:14.620" v="31" actId="14100"/>
          <ac:spMkLst>
            <pc:docMk/>
            <pc:sldMk cId="0" sldId="263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51:02.093" v="29" actId="14100"/>
          <ac:picMkLst>
            <pc:docMk/>
            <pc:sldMk cId="0" sldId="263"/>
            <ac:picMk id="8" creationId="{9DC8A7D8-E3CF-47CF-DF30-7B8129D62F14}"/>
          </ac:picMkLst>
        </pc:picChg>
      </pc:sldChg>
      <pc:sldChg chg="modSp mod">
        <pc:chgData name="Gerald Dueck" userId="ce5112bc0a128d3a" providerId="LiveId" clId="{E19E3638-7C51-45EF-AA9B-DE43B6D9E2D8}" dt="2026-08-13T01:51:26.124" v="32" actId="14100"/>
        <pc:sldMkLst>
          <pc:docMk/>
          <pc:sldMk cId="0" sldId="264"/>
        </pc:sldMkLst>
        <pc:spChg chg="mod">
          <ac:chgData name="Gerald Dueck" userId="ce5112bc0a128d3a" providerId="LiveId" clId="{E19E3638-7C51-45EF-AA9B-DE43B6D9E2D8}" dt="2026-08-13T01:51:26.124" v="32" actId="14100"/>
          <ac:spMkLst>
            <pc:docMk/>
            <pc:sldMk cId="0" sldId="264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3T01:52:15.743" v="38" actId="14100"/>
        <pc:sldMkLst>
          <pc:docMk/>
          <pc:sldMk cId="0" sldId="265"/>
        </pc:sldMkLst>
        <pc:spChg chg="del">
          <ac:chgData name="Gerald Dueck" userId="ce5112bc0a128d3a" providerId="LiveId" clId="{E19E3638-7C51-45EF-AA9B-DE43B6D9E2D8}" dt="2026-08-13T01:51:41.241" v="33" actId="478"/>
          <ac:spMkLst>
            <pc:docMk/>
            <pc:sldMk cId="0" sldId="265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52:15.743" v="38" actId="14100"/>
          <ac:spMkLst>
            <pc:docMk/>
            <pc:sldMk cId="0" sldId="265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52:07.998" v="37" actId="14100"/>
          <ac:picMkLst>
            <pc:docMk/>
            <pc:sldMk cId="0" sldId="265"/>
            <ac:picMk id="8" creationId="{C19281DA-125F-1690-196D-D11524C8DE26}"/>
          </ac:picMkLst>
        </pc:picChg>
      </pc:sldChg>
      <pc:sldChg chg="addSp delSp modSp mod">
        <pc:chgData name="Gerald Dueck" userId="ce5112bc0a128d3a" providerId="LiveId" clId="{E19E3638-7C51-45EF-AA9B-DE43B6D9E2D8}" dt="2026-08-13T01:53:07.202" v="45" actId="14100"/>
        <pc:sldMkLst>
          <pc:docMk/>
          <pc:sldMk cId="0" sldId="269"/>
        </pc:sldMkLst>
        <pc:spChg chg="del">
          <ac:chgData name="Gerald Dueck" userId="ce5112bc0a128d3a" providerId="LiveId" clId="{E19E3638-7C51-45EF-AA9B-DE43B6D9E2D8}" dt="2026-08-13T01:52:46.852" v="40" actId="478"/>
          <ac:spMkLst>
            <pc:docMk/>
            <pc:sldMk cId="0" sldId="26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53:07.202" v="45" actId="14100"/>
          <ac:spMkLst>
            <pc:docMk/>
            <pc:sldMk cId="0" sldId="26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53:03.347" v="44" actId="1076"/>
          <ac:picMkLst>
            <pc:docMk/>
            <pc:sldMk cId="0" sldId="269"/>
            <ac:picMk id="8" creationId="{1C5EC4D1-5AAC-E349-B1F4-75372A1911C5}"/>
          </ac:picMkLst>
        </pc:picChg>
      </pc:sldChg>
      <pc:sldChg chg="modSp mod">
        <pc:chgData name="Gerald Dueck" userId="ce5112bc0a128d3a" providerId="LiveId" clId="{E19E3638-7C51-45EF-AA9B-DE43B6D9E2D8}" dt="2026-08-13T01:53:15.344" v="46" actId="14100"/>
        <pc:sldMkLst>
          <pc:docMk/>
          <pc:sldMk cId="0" sldId="270"/>
        </pc:sldMkLst>
        <pc:spChg chg="mod">
          <ac:chgData name="Gerald Dueck" userId="ce5112bc0a128d3a" providerId="LiveId" clId="{E19E3638-7C51-45EF-AA9B-DE43B6D9E2D8}" dt="2026-08-13T01:53:15.344" v="46" actId="14100"/>
          <ac:spMkLst>
            <pc:docMk/>
            <pc:sldMk cId="0" sldId="270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53:21.761" v="47" actId="14100"/>
        <pc:sldMkLst>
          <pc:docMk/>
          <pc:sldMk cId="0" sldId="271"/>
        </pc:sldMkLst>
        <pc:spChg chg="mod">
          <ac:chgData name="Gerald Dueck" userId="ce5112bc0a128d3a" providerId="LiveId" clId="{E19E3638-7C51-45EF-AA9B-DE43B6D9E2D8}" dt="2026-08-13T01:53:21.761" v="47" actId="14100"/>
          <ac:spMkLst>
            <pc:docMk/>
            <pc:sldMk cId="0" sldId="271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53:27.072" v="48" actId="14100"/>
        <pc:sldMkLst>
          <pc:docMk/>
          <pc:sldMk cId="0" sldId="272"/>
        </pc:sldMkLst>
        <pc:spChg chg="mod">
          <ac:chgData name="Gerald Dueck" userId="ce5112bc0a128d3a" providerId="LiveId" clId="{E19E3638-7C51-45EF-AA9B-DE43B6D9E2D8}" dt="2026-08-13T01:53:27.072" v="48" actId="14100"/>
          <ac:spMkLst>
            <pc:docMk/>
            <pc:sldMk cId="0" sldId="272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53:33.360" v="49" actId="14100"/>
        <pc:sldMkLst>
          <pc:docMk/>
          <pc:sldMk cId="0" sldId="273"/>
        </pc:sldMkLst>
        <pc:spChg chg="mod">
          <ac:chgData name="Gerald Dueck" userId="ce5112bc0a128d3a" providerId="LiveId" clId="{E19E3638-7C51-45EF-AA9B-DE43B6D9E2D8}" dt="2026-08-13T01:53:33.360" v="49" actId="14100"/>
          <ac:spMkLst>
            <pc:docMk/>
            <pc:sldMk cId="0" sldId="273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53:39.951" v="50" actId="14100"/>
        <pc:sldMkLst>
          <pc:docMk/>
          <pc:sldMk cId="0" sldId="274"/>
        </pc:sldMkLst>
        <pc:spChg chg="mod">
          <ac:chgData name="Gerald Dueck" userId="ce5112bc0a128d3a" providerId="LiveId" clId="{E19E3638-7C51-45EF-AA9B-DE43B6D9E2D8}" dt="2026-08-13T01:53:39.951" v="50" actId="14100"/>
          <ac:spMkLst>
            <pc:docMk/>
            <pc:sldMk cId="0" sldId="274"/>
            <ac:spMk id="6" creationId="{00000000-0000-0000-0000-000000000000}"/>
          </ac:spMkLst>
        </pc:spChg>
      </pc:sldChg>
      <pc:sldChg chg="addSp delSp modSp add mod">
        <pc:chgData name="Gerald Dueck" userId="ce5112bc0a128d3a" providerId="LiveId" clId="{E19E3638-7C51-45EF-AA9B-DE43B6D9E2D8}" dt="2026-08-13T01:48:38.602" v="17" actId="1076"/>
        <pc:sldMkLst>
          <pc:docMk/>
          <pc:sldMk cId="1050339034" sldId="275"/>
        </pc:sldMkLst>
        <pc:picChg chg="add mod">
          <ac:chgData name="Gerald Dueck" userId="ce5112bc0a128d3a" providerId="LiveId" clId="{E19E3638-7C51-45EF-AA9B-DE43B6D9E2D8}" dt="2026-08-13T01:48:38.602" v="17" actId="1076"/>
          <ac:picMkLst>
            <pc:docMk/>
            <pc:sldMk cId="1050339034" sldId="275"/>
            <ac:picMk id="7" creationId="{A4B94ECD-B2C3-B6B4-6637-D63B5DD3A949}"/>
          </ac:picMkLst>
        </pc:picChg>
        <pc:picChg chg="del">
          <ac:chgData name="Gerald Dueck" userId="ce5112bc0a128d3a" providerId="LiveId" clId="{E19E3638-7C51-45EF-AA9B-DE43B6D9E2D8}" dt="2026-08-13T01:48:16.958" v="14" actId="478"/>
          <ac:picMkLst>
            <pc:docMk/>
            <pc:sldMk cId="1050339034" sldId="275"/>
            <ac:picMk id="8" creationId="{92A31325-EA2F-0A62-29BD-2C0716D023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Five Required Safety Features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Every boiler requires five safety features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valve: Prevents overpressure by releasing steam automatically
• Pressure gauge: Indicates internal pressure for safe operation
• Fusible plug: Melts if crown sheet is uncovered, warning of low water
• Try cocks: Independent water-level check at different heights
• Water gauge glass: Shows actual water level in boiler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Fusible Plug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Fusible plug is a temperature-triggered warning device that prevents crown-sheet failure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164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Contains low-melting-point alloy on water side of crown sheet
• Alloy melts if water level drops and crown sheet overheats
• Melting creates opening that vents steam and water into firebox
• Produces violent roar and blast of white steam
• Discharge does not quench fire (too small, draft overwhelms it)
• Provides immediate, unmistakable warning of dangerously low water
• Forces operator to react before crown-sheet reaches critical temperature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Fusible plug melting indicates dangerous low-water condition requiring immediate operator action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Try Cocks Installation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Try cocks bracket normal waterline on boiler head or water column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One try cock mounted above normal waterline, one below
• Purpose: verify true water level independently
• Mounting on water column aligns cocks with gauge glass vertically
• Alignment gives cleaner, more stable indication
• Makes verification easier without opening fittings on boiler shell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9281DA-125F-1690-196D-D11524C8D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452" y="1645920"/>
            <a:ext cx="3590667" cy="4831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Operating Try Cocks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Open cocks in sequence to confirm water level between them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 top try cock first: steady steam stream indicates water below that level
• Open bottom try cock next: steady water stream indicates water above that level
• Correct water level lies between the two cocks
• If top blows water and bottom blows steam, gauge glass is faulty—shut down and investigate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Try Cock Safety Precautions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Crack valve slowly and stand clear to prevent scalding and water hammer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Crack valve open slowly: try cocks discharge forcefully
• Slow opening prevents water hammer and avoids scalding spray
• Stand to the side, never directly in front of discharge
• Hot water or wet steam can eject violently
• Use short, controlled bursts to avoid wasting water
• Long openings drop level unnecessarily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Hot water or wet steam can eject violently from try cock discharge. Never stand directly in front. Open slowly to prevent water hammer and scalding spray.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Try Cocks as Independent Check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Try cocks detect plugged, broken, or false-reading gauge glass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Confirm gauge glass reading independently
• Detect plugged or broken glass
• Detect false readings caused by glass failure
• Two try cocks required to bracket safe operating level
• Three try cocks are common practice
• Term tricock is traditional but only two are required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Gauge Glass Structure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Vertical sight tube connected to boiler through steam and water connections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043930" cy="3154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Vertical sight tube mounted on boiler shows true water level inside
• Top connection: steam line to boiler
• Bottom connection: water line to boiler
• Water in glass rises and falls to same height as boiler interior
• Open to boiler pressure at both ends
• Acts as simple, pressure-balanced water column
• Gives direct, continuous water-level indication while steaming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5EC4D1-5AAC-E349-B1F4-75372A191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0" y="1645920"/>
            <a:ext cx="46482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Gauge Glass: Preparation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Before applying pressure, ensure all cocks move freely and discharge is safe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325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Ensure steam cock, water cock, and drain cock move freely before applying pressure
• Stand to the side of the gauge glass
• Confirm handles operate smoothly
• Ensure drain pipe is directed to safe discharge point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Gauge Glass: Blowdown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Open drain cock to confirm all passages are clear and reset water level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Keep both steam and water cocks open
• Open drain cock fully
• Observe strong discharge of water followed by steam
• Close drain cock; glass should refill to true level
• Confirms drain passage is clear
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Gauge Glass: Steam Connection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Close water cock and verify top fitting is not blocked by scale or sludge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54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Close water cock
• Open drain cock briefly
• Glass should blow clean steam from top connection
• Close drain cock
• Confirms top fitting is not blocked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Proving Gauge Glass: Water Connection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Close steam cock and verify bottom fitting is clear and supplying water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Close steam cock
• Open drain cock briefly
• Glass should blow solid water from bottom connection
• Close drain cock
• Confirms bottom fitting is clear and supplying water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 prevents overpressure by releasing steam automatically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2545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Spring-loaded device fitted to boiler shell
• Steam pressure acts on valve disc held shut by adjustable spring
• When boiler pressure reaches set pressure, steam force overcomes spring tension
• Valve lifts and releases steam rapidly to atmosphere
• Prevents further pressure rise
• Spring reseats valve when pressure drops below set point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534C83-E37D-6786-4290-CD067CCD1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070" y="1645920"/>
            <a:ext cx="3829050" cy="42576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Returning Gauge Glass to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Open steam cock first to prevent water from being forced violently up the glass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Confirm water level stabilizes at believable height
• Open steam cock first (prevents violent water forcing)
• Crack steam cock slightly
• Allow steam to warm and pressurize glass
• Once stable, open steam cock fully
• Then open water cock slowly to admit water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65532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If both cocks are closed under pressure, water will be forced violently up the glass if water cock is opened first. Always open steam cock first.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Key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valves must be spring-loaded, sealed, quick-opening, and sized correctly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Spring-loaded design used on modern traction and portable boilers
• Set pressure is sealed so operator cannot adjust it
• Opens fully and quickly to prevent dangerous pressure rise
• Reseats automatically when pressure falls to safe level
• Must be sized to discharge steam faster than boiler can generate it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Pop Mechanism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design creates two effective areas that produce rapid self-reinforcing lift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164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Primary seat area: small circular area of valve disc under steam pressure
• Secondary (huddling) chamber area: larger annular area exposed after valve cracks open
• At set pressure: F = P × A₁ (seat area only)
• After lift begins: F = P × (A₁ + A₂) (seat plus huddling chamber)
• Sudden increase in effective area produces rapid, positive, self-reinforcing lift
• Spring cannot resist larger force, valve snaps fully open at high discharge rate
• This pop behavior is intentional and required by code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Sizing Rule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MAWP and heating-surface area determine required relieving capacity and orifice size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859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Set pressure determined by MAWP (maximum allowable working pressure)
• Relieving capacity determined by heating-surface area
• Rule of thumb: 7–11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/h per square foot of heating surface
• Applies conservatively to historic, hand-fired boilers
• Actual sizing must use applicable boiler code and manufacturer capacity charts
• Heating surface includes all wetted surfaces exposed to fire or hot gases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Sizing Lookup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Use capacity and set pressure table to obtain required orifice size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Select the row corresponding to the set point
• Select the column corresponding to the capacity
• Obtain the orifice from the column heading
• Construct model number using orifice and inlet sizes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E59DA-4159-A0F2-6561-F67BE35C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650" y="0"/>
            <a:ext cx="36803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4DEB5-FBEE-EE58-79B4-5F1108362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6510B18-0FA4-BBA6-4CCC-434D0BE179B6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Sizing Lookup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906FFEB-AB70-F5D3-6CF7-E708253FF48F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0AC25EC-7B88-28F4-05D8-AF981CD9D1C9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Use capacity and set pressure table to obtain required orifice size</a:t>
            </a:r>
            <a:endParaRPr lang="en-US" sz="110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C9326102-A352-C882-60C4-3221E06A8F34}"/>
              </a:ext>
            </a:extLst>
          </p:cNvPr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Select the row corresponding to the set point
• Select the column corresponding to the capacity
• Obtain the orifice from the column heading
• Construct model number using orifice and inlet sizes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B94ECD-B2C3-B6B4-6637-D63B5DD3A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50" y="261937"/>
            <a:ext cx="408622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3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Gauge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Bourdon tube converts steam pressure to needle motion for direct pressure reading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5967730" cy="3383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Steam pressure enters curved Bourdon tube causing straightening motion
• Tiny motion transmitted through linkage and gears to rotate needle
• Siphon or pigtail forms water seal between boiler and gauge
• Water absorbs steam heat, protecting Bourdon tube from live-steam temperature
• Protection greatly extends gauge life
• Gauge siphon mounted above isolation valve (typically quarter-turn style)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FED4E7-E26C-54A4-6CE4-9F75E98FD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50" y="1645921"/>
            <a:ext cx="5005070" cy="38450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Fusible Plug Reality vs. Myth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3: Safety Features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Fusible plug produces a warning, not a fire extinguisher effect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729730" cy="1478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Myth: Melts and dumps water onto fire, extinguishing it
• Reality: Discharge is mostly steam, far too small to quench fire
• Reality: Firebox draft blows discharge away
• Actual function: Produces violent roar and white-steam blast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C8A7D8-E3CF-47CF-DF30-7B8129D62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60" y="1645920"/>
            <a:ext cx="2804160" cy="4907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1716</Words>
  <Application>Microsoft Office PowerPoint</Application>
  <PresentationFormat>Custom</PresentationFormat>
  <Paragraphs>83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2026-08-13T01:53:40Z</dcterms:modified>
</cp:coreProperties>
</file>