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13T01:39:22.283" v="36" actId="14100"/>
      <pc:docMkLst>
        <pc:docMk/>
      </pc:docMkLst>
      <pc:sldChg chg="modSp mod">
        <pc:chgData name="Gerald Dueck" userId="ce5112bc0a128d3a" providerId="LiveId" clId="{E19E3638-7C51-45EF-AA9B-DE43B6D9E2D8}" dt="2026-08-13T01:34:41.252" v="0" actId="14100"/>
        <pc:sldMkLst>
          <pc:docMk/>
          <pc:sldMk cId="0" sldId="256"/>
        </pc:sldMkLst>
        <pc:spChg chg="mod">
          <ac:chgData name="Gerald Dueck" userId="ce5112bc0a128d3a" providerId="LiveId" clId="{E19E3638-7C51-45EF-AA9B-DE43B6D9E2D8}" dt="2026-08-13T01:34:41.252" v="0" actId="14100"/>
          <ac:spMkLst>
            <pc:docMk/>
            <pc:sldMk cId="0" sldId="256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3T01:35:22.952" v="6" actId="1076"/>
        <pc:sldMkLst>
          <pc:docMk/>
          <pc:sldMk cId="0" sldId="257"/>
        </pc:sldMkLst>
        <pc:spChg chg="del">
          <ac:chgData name="Gerald Dueck" userId="ce5112bc0a128d3a" providerId="LiveId" clId="{E19E3638-7C51-45EF-AA9B-DE43B6D9E2D8}" dt="2026-08-13T01:35:03.410" v="2" actId="478"/>
          <ac:spMkLst>
            <pc:docMk/>
            <pc:sldMk cId="0" sldId="257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3T01:34:48.334" v="1" actId="14100"/>
          <ac:spMkLst>
            <pc:docMk/>
            <pc:sldMk cId="0" sldId="257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35:22.952" v="6" actId="1076"/>
          <ac:picMkLst>
            <pc:docMk/>
            <pc:sldMk cId="0" sldId="257"/>
            <ac:picMk id="8" creationId="{410DC1D0-C44E-1868-701A-C02DA1CB63DD}"/>
          </ac:picMkLst>
        </pc:picChg>
      </pc:sldChg>
      <pc:sldChg chg="addSp delSp modSp mod">
        <pc:chgData name="Gerald Dueck" userId="ce5112bc0a128d3a" providerId="LiveId" clId="{E19E3638-7C51-45EF-AA9B-DE43B6D9E2D8}" dt="2026-08-13T01:36:10.956" v="12" actId="1076"/>
        <pc:sldMkLst>
          <pc:docMk/>
          <pc:sldMk cId="0" sldId="258"/>
        </pc:sldMkLst>
        <pc:spChg chg="del">
          <ac:chgData name="Gerald Dueck" userId="ce5112bc0a128d3a" providerId="LiveId" clId="{E19E3638-7C51-45EF-AA9B-DE43B6D9E2D8}" dt="2026-08-13T01:35:43.104" v="7" actId="478"/>
          <ac:spMkLst>
            <pc:docMk/>
            <pc:sldMk cId="0" sldId="258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36:10.956" v="12" actId="1076"/>
          <ac:picMkLst>
            <pc:docMk/>
            <pc:sldMk cId="0" sldId="258"/>
            <ac:picMk id="8" creationId="{F63589A0-8CB6-9644-16DF-A9E6690CE87C}"/>
          </ac:picMkLst>
        </pc:picChg>
      </pc:sldChg>
      <pc:sldChg chg="addSp delSp modSp mod">
        <pc:chgData name="Gerald Dueck" userId="ce5112bc0a128d3a" providerId="LiveId" clId="{E19E3638-7C51-45EF-AA9B-DE43B6D9E2D8}" dt="2026-08-13T01:36:51" v="18" actId="1076"/>
        <pc:sldMkLst>
          <pc:docMk/>
          <pc:sldMk cId="0" sldId="259"/>
        </pc:sldMkLst>
        <pc:spChg chg="del">
          <ac:chgData name="Gerald Dueck" userId="ce5112bc0a128d3a" providerId="LiveId" clId="{E19E3638-7C51-45EF-AA9B-DE43B6D9E2D8}" dt="2026-08-13T01:36:33.003" v="14" actId="478"/>
          <ac:spMkLst>
            <pc:docMk/>
            <pc:sldMk cId="0" sldId="25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3T01:36:23.979" v="13" actId="14100"/>
          <ac:spMkLst>
            <pc:docMk/>
            <pc:sldMk cId="0" sldId="259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36:51" v="18" actId="1076"/>
          <ac:picMkLst>
            <pc:docMk/>
            <pc:sldMk cId="0" sldId="259"/>
            <ac:picMk id="8" creationId="{C78CEE9F-CEE5-5B28-4312-7FD01D7EBD52}"/>
          </ac:picMkLst>
        </pc:picChg>
      </pc:sldChg>
      <pc:sldChg chg="addSp delSp modSp mod">
        <pc:chgData name="Gerald Dueck" userId="ce5112bc0a128d3a" providerId="LiveId" clId="{E19E3638-7C51-45EF-AA9B-DE43B6D9E2D8}" dt="2026-08-13T01:37:29.413" v="23" actId="1076"/>
        <pc:sldMkLst>
          <pc:docMk/>
          <pc:sldMk cId="0" sldId="261"/>
        </pc:sldMkLst>
        <pc:spChg chg="del">
          <ac:chgData name="Gerald Dueck" userId="ce5112bc0a128d3a" providerId="LiveId" clId="{E19E3638-7C51-45EF-AA9B-DE43B6D9E2D8}" dt="2026-08-13T01:37:09.655" v="19" actId="478"/>
          <ac:spMkLst>
            <pc:docMk/>
            <pc:sldMk cId="0" sldId="261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37:29.413" v="23" actId="1076"/>
          <ac:picMkLst>
            <pc:docMk/>
            <pc:sldMk cId="0" sldId="261"/>
            <ac:picMk id="8" creationId="{C19747F8-0AA7-A662-9D59-61709A5DF497}"/>
          </ac:picMkLst>
        </pc:picChg>
      </pc:sldChg>
      <pc:sldChg chg="addSp delSp modSp mod">
        <pc:chgData name="Gerald Dueck" userId="ce5112bc0a128d3a" providerId="LiveId" clId="{E19E3638-7C51-45EF-AA9B-DE43B6D9E2D8}" dt="2026-08-13T01:38:28.922" v="32" actId="14100"/>
        <pc:sldMkLst>
          <pc:docMk/>
          <pc:sldMk cId="0" sldId="262"/>
        </pc:sldMkLst>
        <pc:spChg chg="del">
          <ac:chgData name="Gerald Dueck" userId="ce5112bc0a128d3a" providerId="LiveId" clId="{E19E3638-7C51-45EF-AA9B-DE43B6D9E2D8}" dt="2026-08-13T01:37:49.314" v="24" actId="478"/>
          <ac:spMkLst>
            <pc:docMk/>
            <pc:sldMk cId="0" sldId="262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3T01:38:28.922" v="32" actId="14100"/>
          <ac:picMkLst>
            <pc:docMk/>
            <pc:sldMk cId="0" sldId="262"/>
            <ac:picMk id="8" creationId="{9329A428-76A1-68D1-751C-B58EAC395C53}"/>
          </ac:picMkLst>
        </pc:picChg>
      </pc:sldChg>
      <pc:sldChg chg="modSp mod">
        <pc:chgData name="Gerald Dueck" userId="ce5112bc0a128d3a" providerId="LiveId" clId="{E19E3638-7C51-45EF-AA9B-DE43B6D9E2D8}" dt="2026-08-13T01:39:22.283" v="36" actId="14100"/>
        <pc:sldMkLst>
          <pc:docMk/>
          <pc:sldMk cId="0" sldId="268"/>
        </pc:sldMkLst>
        <pc:spChg chg="mod">
          <ac:chgData name="Gerald Dueck" userId="ce5112bc0a128d3a" providerId="LiveId" clId="{E19E3638-7C51-45EF-AA9B-DE43B6D9E2D8}" dt="2026-08-13T01:39:22.283" v="36" actId="14100"/>
          <ac:spMkLst>
            <pc:docMk/>
            <pc:sldMk cId="0" sldId="268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Types of Lubricators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Recognize lubricator types on warm engines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021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Fittings are small, varied, and resemble ordinary hardware
• Identification requires knowing lubricator type and function
• Each type delivers different lubricant to specific locations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Grease for Bearings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Grease lubricates slow, high-load bearings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Delivered by grease cups or Zerk fittings
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Matching Lubricant to Lubricator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Wrong lubricant with wrong lubricator is as bad as missing the point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Matching the wrong lubricant to the wrong lubricator is as bad as missing the point entirely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Cold Engine Lubrication Challenge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Cold engines require manual oiling because self-lubrication systems fail to function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Oil is thick when engine is cold
• Grease is stiff when engine is cold
• Wicks don't draw when engine is cold
• Mechanical lubricators may not stroke when engine is cold
• Hydrostatic lubricators won't feed until steam is up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Manual Oiling During Warm-up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Operators hand-oil every point during warm-up because automatic systems are inactive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Know where each point is located
• Know what type of lubricator it uses
• Know what lubricant belongs there
• Know whether it needs manual priming before engine moves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1149330" cy="5791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Experienced operators walk the engine with an oil can during warm-up knowing exactly what they are looking 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Oil Cups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Oil cups deliver light machine oil by gravity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554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Small upright cups with cap or flip-lid
• Knurled knob controls drip rate
• Lever flips to turn off oil entirely
• Found: main bearings, crank pins, valve-gear pivots, governor bearings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0DC1D0-C44E-1868-701A-C02DA1CB6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20" y="594360"/>
            <a:ext cx="3657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Screw-down Grease Cups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Screw-down grease cups force grease into slow-moving bearings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Filled with hard grease
• Screw cap down one turn to force grease into bearing
• Found: steering gear, axle bearings, some valve-gear joints
• Short, squat cup with threaded cap that screws downward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3589A0-8CB6-9644-16DF-A9E6690CE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120" y="1667466"/>
            <a:ext cx="3302000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Mechanical Lubricators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Mechanical lubricators deliver measured oil strokes driven by engine motion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554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Ratchet or displacement type
• Found: cylinder lubrication, governor drive, high-load bearings
• Recognition: small box with ratchet arm or linkage; oil lines leading away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8CEE9F-CEE5-5B28-4312-7FD01D7EB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0" y="1645920"/>
            <a:ext cx="426720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Hydrostatic Lubricators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Hydrostatic lubricators feed cylinder oil using steam pressure and sight glass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Sight-feed lubricators with glass column and needle valve
• Feed lines visible; usually mounted on turret
• Found: cylinder lubrication on many engines; water pumps
• See drops through sight glass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Alemite/Zerk Fittings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Alemite and Zerk fittings are modern grease nipple retrofits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Small conical or ball-type grease nipples
• Found: anywhere previous owner wanted easier greasing
• Modern retrofits replacing original lubricators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9747F8-0AA7-A662-9D59-61709A5DF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320" y="1645920"/>
            <a:ext cx="30988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Wick Lubricators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Wick lubricators meter oil slowly through felt or cotton wick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Felt or cotton wick meters oil slowly
• Found: valve rocker arm, upper and lower cannon bearings
• Reservoir in casting filled with cotton waste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29A428-76A1-68D1-751C-B58EAC395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040" y="1645920"/>
            <a:ext cx="4450080" cy="44500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Cylinder Oil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Cylinder oil is very heavy, high-temperature oil for steam contact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Used only where steam enters (cylinders, valves)
• Formulated to dissolve in water
• Delivered by hydrostatic or mechanical lubricators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Engine Oil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Engine oil is medium-weight light machine oil for bearings and joints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Used for bearings, pins, and moving joints
• Delivered by oil cups, wicks, or mechanical lubricators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697</Words>
  <Application>Microsoft Office PowerPoint</Application>
  <PresentationFormat>Custom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2026-08-13T01:39:24Z</dcterms:modified>
</cp:coreProperties>
</file>