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Isolation Valves Overview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Check valve positions before operating boiler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Valves change position, especially in museum settings with many hands
• Always verify valve positions before approaching boiler for operation
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Blower Isolation Valve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Blower isolation may depend on injector steam supply configuration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On some engines, blower fed from injector steam supply
• Blower isolation tied to injector isolation on these engines
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Purpose of Isolation Valves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Isolation valves enable component service without depressurizing boiler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Allow fitting, line, or accessory removal from service without dropping boiler pressure
• Enable isolation of component for proving, cleaning, repair, or replacement
• Keep rest of boiler fully pressurized and in water during maintenance
• Located at boiler end of any line requiring occasional service
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Isolation Valve Requirements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Isolation valves must meet five critical requirements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Withstand full boiler pressure
• Withstand steam temperature
• Seal positively when closed
• Be fully open in normal operation
• Be located as close to boiler shell as practical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29184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Valve unsuitable for isolation duty if unable to meet any requirement
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Isolation Valve Location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Install isolation valves as close to boiler shell as practical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Closing valve exposes only short pipe length or single fitting
• Marks boundary between boiler proper and serviceable plumbing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246888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and water isolation valves for gauge glass
• Turret isolation valve feeding accessory manifold
• Injector steam and water isolation valves
• Blower isolation valve
• Blowdown valve at lowest boiler point
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Valve Position During Operation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All isolation valves must be fully open during normal steaming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Each device sees true boiler pressure and unrestricted flow when valve fully open
• Gauge glass with either isolation valve shut will give false reading
• Injector with steam or water valve partly closed will not pick up
• Blower or turret line with isolation valve shut will appear dead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0175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Open during normal service
• Closed only when isolating component for maintenance, proving, or safety
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Locating Isolation Valves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Isolation valves located at fixtures connected to steam or water space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Check isolation valves by considering each plumbing section
• Isolation valve exists at closest boiler point for each connected fixture
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Injector Isolation Valves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Injectors require two isolation valves at boiler connection points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Feedwater entry isolation valve
• Steam supply isolation valve
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Main Steam Line Isolation Valve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Main steam line isolation valve located at dome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Single isolation valve point for main steam distribution
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Water Column Isolation Valves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4: Isolation Valves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Water column has two isolation valves for independent isolation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side isolation valve
• Water side isolation valve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