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08T04:32:38.182" v="109" actId="1076"/>
      <pc:docMkLst>
        <pc:docMk/>
      </pc:docMkLst>
      <pc:sldChg chg="addSp delSp modSp mod">
        <pc:chgData name="Gerald Dueck" userId="ce5112bc0a128d3a" providerId="LiveId" clId="{E19E3638-7C51-45EF-AA9B-DE43B6D9E2D8}" dt="2026-08-08T04:23:59.821" v="45" actId="1076"/>
        <pc:sldMkLst>
          <pc:docMk/>
          <pc:sldMk cId="0" sldId="257"/>
        </pc:sldMkLst>
        <pc:spChg chg="del">
          <ac:chgData name="Gerald Dueck" userId="ce5112bc0a128d3a" providerId="LiveId" clId="{E19E3638-7C51-45EF-AA9B-DE43B6D9E2D8}" dt="2026-08-08T04:23:54.391" v="42" actId="478"/>
          <ac:spMkLst>
            <pc:docMk/>
            <pc:sldMk cId="0" sldId="257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3:59.821" v="45" actId="1076"/>
          <ac:picMkLst>
            <pc:docMk/>
            <pc:sldMk cId="0" sldId="257"/>
            <ac:picMk id="8" creationId="{AAE414BA-DA2A-039D-4724-7BCB61DF5FED}"/>
          </ac:picMkLst>
        </pc:picChg>
      </pc:sldChg>
      <pc:sldChg chg="addSp delSp modSp mod">
        <pc:chgData name="Gerald Dueck" userId="ce5112bc0a128d3a" providerId="LiveId" clId="{E19E3638-7C51-45EF-AA9B-DE43B6D9E2D8}" dt="2026-08-08T04:24:21.802" v="49" actId="1076"/>
        <pc:sldMkLst>
          <pc:docMk/>
          <pc:sldMk cId="0" sldId="258"/>
        </pc:sldMkLst>
        <pc:spChg chg="del">
          <ac:chgData name="Gerald Dueck" userId="ce5112bc0a128d3a" providerId="LiveId" clId="{E19E3638-7C51-45EF-AA9B-DE43B6D9E2D8}" dt="2026-08-08T04:24:05.068" v="46" actId="478"/>
          <ac:spMkLst>
            <pc:docMk/>
            <pc:sldMk cId="0" sldId="258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4:21.802" v="49" actId="1076"/>
          <ac:picMkLst>
            <pc:docMk/>
            <pc:sldMk cId="0" sldId="258"/>
            <ac:picMk id="8" creationId="{D0BA7D15-AB46-2E78-1A6C-0E71507AE186}"/>
          </ac:picMkLst>
        </pc:picChg>
      </pc:sldChg>
      <pc:sldChg chg="addSp delSp modSp mod">
        <pc:chgData name="Gerald Dueck" userId="ce5112bc0a128d3a" providerId="LiveId" clId="{E19E3638-7C51-45EF-AA9B-DE43B6D9E2D8}" dt="2026-08-08T04:24:45.391" v="53" actId="1076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08T04:24:28.406" v="50" actId="478"/>
          <ac:spMkLst>
            <pc:docMk/>
            <pc:sldMk cId="0" sldId="260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4:45.391" v="53" actId="1076"/>
          <ac:picMkLst>
            <pc:docMk/>
            <pc:sldMk cId="0" sldId="260"/>
            <ac:picMk id="8" creationId="{930BF3F5-E7C0-4223-5780-8F51ADEF7846}"/>
          </ac:picMkLst>
        </pc:picChg>
      </pc:sldChg>
      <pc:sldChg chg="addSp delSp modSp mod">
        <pc:chgData name="Gerald Dueck" userId="ce5112bc0a128d3a" providerId="LiveId" clId="{E19E3638-7C51-45EF-AA9B-DE43B6D9E2D8}" dt="2026-08-08T04:25:04.496" v="57" actId="1076"/>
        <pc:sldMkLst>
          <pc:docMk/>
          <pc:sldMk cId="0" sldId="262"/>
        </pc:sldMkLst>
        <pc:spChg chg="del">
          <ac:chgData name="Gerald Dueck" userId="ce5112bc0a128d3a" providerId="LiveId" clId="{E19E3638-7C51-45EF-AA9B-DE43B6D9E2D8}" dt="2026-08-08T04:24:51.703" v="54" actId="478"/>
          <ac:spMkLst>
            <pc:docMk/>
            <pc:sldMk cId="0" sldId="26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5:04.496" v="57" actId="1076"/>
          <ac:picMkLst>
            <pc:docMk/>
            <pc:sldMk cId="0" sldId="262"/>
            <ac:picMk id="8" creationId="{903E75D2-6AB0-3C0F-8A0B-CC1F488B8B0E}"/>
          </ac:picMkLst>
        </pc:picChg>
      </pc:sldChg>
      <pc:sldChg chg="addSp delSp modSp mod">
        <pc:chgData name="Gerald Dueck" userId="ce5112bc0a128d3a" providerId="LiveId" clId="{E19E3638-7C51-45EF-AA9B-DE43B6D9E2D8}" dt="2026-08-08T04:25:24.689" v="61" actId="1076"/>
        <pc:sldMkLst>
          <pc:docMk/>
          <pc:sldMk cId="0" sldId="263"/>
        </pc:sldMkLst>
        <pc:spChg chg="del">
          <ac:chgData name="Gerald Dueck" userId="ce5112bc0a128d3a" providerId="LiveId" clId="{E19E3638-7C51-45EF-AA9B-DE43B6D9E2D8}" dt="2026-08-08T04:25:10.631" v="58" actId="478"/>
          <ac:spMkLst>
            <pc:docMk/>
            <pc:sldMk cId="0" sldId="263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5:24.689" v="61" actId="1076"/>
          <ac:picMkLst>
            <pc:docMk/>
            <pc:sldMk cId="0" sldId="263"/>
            <ac:picMk id="8" creationId="{FB63749F-4435-8869-0696-8D18735D49E5}"/>
          </ac:picMkLst>
        </pc:picChg>
      </pc:sldChg>
      <pc:sldChg chg="addSp delSp modSp mod">
        <pc:chgData name="Gerald Dueck" userId="ce5112bc0a128d3a" providerId="LiveId" clId="{E19E3638-7C51-45EF-AA9B-DE43B6D9E2D8}" dt="2026-08-08T04:25:45.640" v="65" actId="1076"/>
        <pc:sldMkLst>
          <pc:docMk/>
          <pc:sldMk cId="0" sldId="265"/>
        </pc:sldMkLst>
        <pc:spChg chg="del">
          <ac:chgData name="Gerald Dueck" userId="ce5112bc0a128d3a" providerId="LiveId" clId="{E19E3638-7C51-45EF-AA9B-DE43B6D9E2D8}" dt="2026-08-08T04:25:32.597" v="62" actId="478"/>
          <ac:spMkLst>
            <pc:docMk/>
            <pc:sldMk cId="0" sldId="265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5:45.640" v="65" actId="1076"/>
          <ac:picMkLst>
            <pc:docMk/>
            <pc:sldMk cId="0" sldId="265"/>
            <ac:picMk id="8" creationId="{D54C4930-7D72-A7DB-039C-5C407B22DF9E}"/>
          </ac:picMkLst>
        </pc:picChg>
      </pc:sldChg>
      <pc:sldChg chg="addSp delSp modSp mod">
        <pc:chgData name="Gerald Dueck" userId="ce5112bc0a128d3a" providerId="LiveId" clId="{E19E3638-7C51-45EF-AA9B-DE43B6D9E2D8}" dt="2026-08-08T04:26:06.247" v="69" actId="1076"/>
        <pc:sldMkLst>
          <pc:docMk/>
          <pc:sldMk cId="0" sldId="268"/>
        </pc:sldMkLst>
        <pc:spChg chg="del">
          <ac:chgData name="Gerald Dueck" userId="ce5112bc0a128d3a" providerId="LiveId" clId="{E19E3638-7C51-45EF-AA9B-DE43B6D9E2D8}" dt="2026-08-08T04:25:59.880" v="66" actId="478"/>
          <ac:spMkLst>
            <pc:docMk/>
            <pc:sldMk cId="0" sldId="268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6:06.247" v="69" actId="1076"/>
          <ac:picMkLst>
            <pc:docMk/>
            <pc:sldMk cId="0" sldId="268"/>
            <ac:picMk id="8" creationId="{39BBCE31-0A96-DA65-6765-19E6FA54D0E5}"/>
          </ac:picMkLst>
        </pc:picChg>
      </pc:sldChg>
      <pc:sldChg chg="addSp delSp modSp mod">
        <pc:chgData name="Gerald Dueck" userId="ce5112bc0a128d3a" providerId="LiveId" clId="{E19E3638-7C51-45EF-AA9B-DE43B6D9E2D8}" dt="2026-08-08T04:27:16.533" v="75" actId="1076"/>
        <pc:sldMkLst>
          <pc:docMk/>
          <pc:sldMk cId="0" sldId="272"/>
        </pc:sldMkLst>
        <pc:spChg chg="add del">
          <ac:chgData name="Gerald Dueck" userId="ce5112bc0a128d3a" providerId="LiveId" clId="{E19E3638-7C51-45EF-AA9B-DE43B6D9E2D8}" dt="2026-08-08T04:27:10.342" v="72" actId="478"/>
          <ac:spMkLst>
            <pc:docMk/>
            <pc:sldMk cId="0" sldId="27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7:16.533" v="75" actId="1076"/>
          <ac:picMkLst>
            <pc:docMk/>
            <pc:sldMk cId="0" sldId="272"/>
            <ac:picMk id="8" creationId="{48313D7B-546C-F9BA-C45F-B35244B52316}"/>
          </ac:picMkLst>
        </pc:picChg>
      </pc:sldChg>
      <pc:sldChg chg="addSp delSp modSp mod">
        <pc:chgData name="Gerald Dueck" userId="ce5112bc0a128d3a" providerId="LiveId" clId="{E19E3638-7C51-45EF-AA9B-DE43B6D9E2D8}" dt="2026-08-08T04:27:34.312" v="79" actId="1076"/>
        <pc:sldMkLst>
          <pc:docMk/>
          <pc:sldMk cId="0" sldId="273"/>
        </pc:sldMkLst>
        <pc:spChg chg="del">
          <ac:chgData name="Gerald Dueck" userId="ce5112bc0a128d3a" providerId="LiveId" clId="{E19E3638-7C51-45EF-AA9B-DE43B6D9E2D8}" dt="2026-08-08T04:27:22.194" v="76" actId="478"/>
          <ac:spMkLst>
            <pc:docMk/>
            <pc:sldMk cId="0" sldId="273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7:34.312" v="79" actId="1076"/>
          <ac:picMkLst>
            <pc:docMk/>
            <pc:sldMk cId="0" sldId="273"/>
            <ac:picMk id="8" creationId="{016F520B-88E2-E12D-2AF1-C56911CD3727}"/>
          </ac:picMkLst>
        </pc:picChg>
      </pc:sldChg>
      <pc:sldChg chg="addSp delSp modSp mod">
        <pc:chgData name="Gerald Dueck" userId="ce5112bc0a128d3a" providerId="LiveId" clId="{E19E3638-7C51-45EF-AA9B-DE43B6D9E2D8}" dt="2026-08-08T04:27:54.297" v="83" actId="1076"/>
        <pc:sldMkLst>
          <pc:docMk/>
          <pc:sldMk cId="0" sldId="275"/>
        </pc:sldMkLst>
        <pc:spChg chg="del">
          <ac:chgData name="Gerald Dueck" userId="ce5112bc0a128d3a" providerId="LiveId" clId="{E19E3638-7C51-45EF-AA9B-DE43B6D9E2D8}" dt="2026-08-08T04:27:41.053" v="80" actId="478"/>
          <ac:spMkLst>
            <pc:docMk/>
            <pc:sldMk cId="0" sldId="275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7:54.297" v="83" actId="1076"/>
          <ac:picMkLst>
            <pc:docMk/>
            <pc:sldMk cId="0" sldId="275"/>
            <ac:picMk id="8" creationId="{931528AD-5932-6345-B217-CA6AC008BC17}"/>
          </ac:picMkLst>
        </pc:picChg>
      </pc:sldChg>
      <pc:sldChg chg="addSp delSp modSp mod">
        <pc:chgData name="Gerald Dueck" userId="ce5112bc0a128d3a" providerId="LiveId" clId="{E19E3638-7C51-45EF-AA9B-DE43B6D9E2D8}" dt="2026-08-08T04:28:21.098" v="87" actId="1076"/>
        <pc:sldMkLst>
          <pc:docMk/>
          <pc:sldMk cId="0" sldId="277"/>
        </pc:sldMkLst>
        <pc:spChg chg="del">
          <ac:chgData name="Gerald Dueck" userId="ce5112bc0a128d3a" providerId="LiveId" clId="{E19E3638-7C51-45EF-AA9B-DE43B6D9E2D8}" dt="2026-08-08T04:28:17.431" v="84" actId="478"/>
          <ac:spMkLst>
            <pc:docMk/>
            <pc:sldMk cId="0" sldId="277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8:21.098" v="87" actId="1076"/>
          <ac:picMkLst>
            <pc:docMk/>
            <pc:sldMk cId="0" sldId="277"/>
            <ac:picMk id="8" creationId="{3C700F32-1DB5-91F9-8D5C-4FEB07831D5A}"/>
          </ac:picMkLst>
        </pc:picChg>
      </pc:sldChg>
      <pc:sldChg chg="addSp delSp modSp mod">
        <pc:chgData name="Gerald Dueck" userId="ce5112bc0a128d3a" providerId="LiveId" clId="{E19E3638-7C51-45EF-AA9B-DE43B6D9E2D8}" dt="2026-08-08T04:29:50.777" v="91" actId="1076"/>
        <pc:sldMkLst>
          <pc:docMk/>
          <pc:sldMk cId="0" sldId="279"/>
        </pc:sldMkLst>
        <pc:spChg chg="del">
          <ac:chgData name="Gerald Dueck" userId="ce5112bc0a128d3a" providerId="LiveId" clId="{E19E3638-7C51-45EF-AA9B-DE43B6D9E2D8}" dt="2026-08-08T04:28:32.513" v="88" actId="478"/>
          <ac:spMkLst>
            <pc:docMk/>
            <pc:sldMk cId="0" sldId="279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29:50.777" v="91" actId="1076"/>
          <ac:picMkLst>
            <pc:docMk/>
            <pc:sldMk cId="0" sldId="279"/>
            <ac:picMk id="8" creationId="{5333BA0E-2AC0-FA17-2F1C-624C459836B1}"/>
          </ac:picMkLst>
        </pc:picChg>
      </pc:sldChg>
      <pc:sldChg chg="addSp delSp modSp mod">
        <pc:chgData name="Gerald Dueck" userId="ce5112bc0a128d3a" providerId="LiveId" clId="{E19E3638-7C51-45EF-AA9B-DE43B6D9E2D8}" dt="2026-08-08T04:30:17.135" v="95" actId="1076"/>
        <pc:sldMkLst>
          <pc:docMk/>
          <pc:sldMk cId="0" sldId="280"/>
        </pc:sldMkLst>
        <pc:spChg chg="del">
          <ac:chgData name="Gerald Dueck" userId="ce5112bc0a128d3a" providerId="LiveId" clId="{E19E3638-7C51-45EF-AA9B-DE43B6D9E2D8}" dt="2026-08-08T04:30:12.830" v="92" actId="478"/>
          <ac:spMkLst>
            <pc:docMk/>
            <pc:sldMk cId="0" sldId="280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30:17.135" v="95" actId="1076"/>
          <ac:picMkLst>
            <pc:docMk/>
            <pc:sldMk cId="0" sldId="280"/>
            <ac:picMk id="8" creationId="{0DE49C43-E065-3D7C-9298-CE46F1963F50}"/>
          </ac:picMkLst>
        </pc:picChg>
      </pc:sldChg>
      <pc:sldChg chg="addSp delSp modSp mod">
        <pc:chgData name="Gerald Dueck" userId="ce5112bc0a128d3a" providerId="LiveId" clId="{E19E3638-7C51-45EF-AA9B-DE43B6D9E2D8}" dt="2026-08-08T04:31:25.959" v="99" actId="1076"/>
        <pc:sldMkLst>
          <pc:docMk/>
          <pc:sldMk cId="0" sldId="281"/>
        </pc:sldMkLst>
        <pc:spChg chg="del">
          <ac:chgData name="Gerald Dueck" userId="ce5112bc0a128d3a" providerId="LiveId" clId="{E19E3638-7C51-45EF-AA9B-DE43B6D9E2D8}" dt="2026-08-08T04:30:22.664" v="96" actId="478"/>
          <ac:spMkLst>
            <pc:docMk/>
            <pc:sldMk cId="0" sldId="281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31:25.959" v="99" actId="1076"/>
          <ac:picMkLst>
            <pc:docMk/>
            <pc:sldMk cId="0" sldId="281"/>
            <ac:picMk id="8" creationId="{0D8085F9-7191-A116-5CC0-3027B168D3AF}"/>
          </ac:picMkLst>
        </pc:picChg>
      </pc:sldChg>
      <pc:sldChg chg="addSp delSp modSp mod">
        <pc:chgData name="Gerald Dueck" userId="ce5112bc0a128d3a" providerId="LiveId" clId="{E19E3638-7C51-45EF-AA9B-DE43B6D9E2D8}" dt="2026-08-08T04:32:08.247" v="104" actId="1076"/>
        <pc:sldMkLst>
          <pc:docMk/>
          <pc:sldMk cId="0" sldId="286"/>
        </pc:sldMkLst>
        <pc:spChg chg="del">
          <ac:chgData name="Gerald Dueck" userId="ce5112bc0a128d3a" providerId="LiveId" clId="{E19E3638-7C51-45EF-AA9B-DE43B6D9E2D8}" dt="2026-08-08T04:31:42.177" v="100" actId="478"/>
          <ac:spMkLst>
            <pc:docMk/>
            <pc:sldMk cId="0" sldId="286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32:08.247" v="104" actId="1076"/>
          <ac:picMkLst>
            <pc:docMk/>
            <pc:sldMk cId="0" sldId="286"/>
            <ac:picMk id="8" creationId="{3C6EB536-A989-CDE8-984C-C370218A4DF0}"/>
          </ac:picMkLst>
        </pc:picChg>
      </pc:sldChg>
      <pc:sldChg chg="modSp mod">
        <pc:chgData name="Gerald Dueck" userId="ce5112bc0a128d3a" providerId="LiveId" clId="{E19E3638-7C51-45EF-AA9B-DE43B6D9E2D8}" dt="2026-08-08T04:12:47.143" v="41" actId="20577"/>
        <pc:sldMkLst>
          <pc:docMk/>
          <pc:sldMk cId="0" sldId="288"/>
        </pc:sldMkLst>
        <pc:spChg chg="mod">
          <ac:chgData name="Gerald Dueck" userId="ce5112bc0a128d3a" providerId="LiveId" clId="{E19E3638-7C51-45EF-AA9B-DE43B6D9E2D8}" dt="2026-08-08T04:12:47.143" v="41" actId="20577"/>
          <ac:spMkLst>
            <pc:docMk/>
            <pc:sldMk cId="0" sldId="288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04:12:17.033" v="17" actId="20577"/>
        <pc:sldMkLst>
          <pc:docMk/>
          <pc:sldMk cId="0" sldId="290"/>
        </pc:sldMkLst>
        <pc:spChg chg="mod">
          <ac:chgData name="Gerald Dueck" userId="ce5112bc0a128d3a" providerId="LiveId" clId="{E19E3638-7C51-45EF-AA9B-DE43B6D9E2D8}" dt="2026-08-08T04:12:08.157" v="4" actId="20577"/>
          <ac:spMkLst>
            <pc:docMk/>
            <pc:sldMk cId="0" sldId="290"/>
            <ac:spMk id="2" creationId="{00000000-0000-0000-0000-000000000000}"/>
          </ac:spMkLst>
        </pc:spChg>
        <pc:spChg chg="mod">
          <ac:chgData name="Gerald Dueck" userId="ce5112bc0a128d3a" providerId="LiveId" clId="{E19E3638-7C51-45EF-AA9B-DE43B6D9E2D8}" dt="2026-08-08T04:12:12.911" v="9" actId="20577"/>
          <ac:spMkLst>
            <pc:docMk/>
            <pc:sldMk cId="0" sldId="290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08T04:12:17.033" v="17" actId="20577"/>
          <ac:spMkLst>
            <pc:docMk/>
            <pc:sldMk cId="0" sldId="290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8T04:32:38.182" v="109" actId="1076"/>
        <pc:sldMkLst>
          <pc:docMk/>
          <pc:sldMk cId="0" sldId="301"/>
        </pc:sldMkLst>
        <pc:spChg chg="del">
          <ac:chgData name="Gerald Dueck" userId="ce5112bc0a128d3a" providerId="LiveId" clId="{E19E3638-7C51-45EF-AA9B-DE43B6D9E2D8}" dt="2026-08-08T04:32:29.598" v="105" actId="478"/>
          <ac:spMkLst>
            <pc:docMk/>
            <pc:sldMk cId="0" sldId="301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4:32:38.182" v="109" actId="1076"/>
          <ac:picMkLst>
            <pc:docMk/>
            <pc:sldMk cId="0" sldId="301"/>
            <ac:picMk id="8" creationId="{3929BF2C-B7AD-EAC8-3200-80259594F30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Fittings direct flow and connect pipe sections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Change direction
• Create branches
• Change pipe size
• Connect or disconnect equipment
• Close pipe ends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Fittings are essential components that make piping systems practical and functional.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Lateral Fitting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Lateral creates angled branch with smoother flow path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Typically angled at 45°
• Smoother flow path than standard tee
• May reduce pressure losses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4C4930-7D72-A7DB-039C-5C407B22D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318" y="1645920"/>
            <a:ext cx="3057525" cy="33337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Branch Connection Stresses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Branch connections experience multiple stress sources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Internal pressure
• Thermal expansion
• Vibration
• External loads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As pipe size and pressure increase, branch reinforcement becomes increasingly important.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Changing Pipe Size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Size changes require reducers or bushings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Size reductions accommodate changing flow rates
• Choice depends on space, flow characteristics, service conditions
• Bushings reduce fittings; reducers reduce pipe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Bushing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Bushing threads into fitting to reduce opening size</a:t>
            </a:r>
            <a:endParaRPr lang="en-US" sz="110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274320" y="1645920"/>
          <a:ext cx="6400800" cy="1499616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Aspect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Details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Threads into larger fitting, provides smaller opening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Example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1" × 3/4" bushing connects 3/4" pipe to 1" fitting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Space requirement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Very compact installation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9BBCE31-0A96-DA65-6765-19E6FA54D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50" y="1645920"/>
            <a:ext cx="1847850" cy="33337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Bushing Advantages and Disadvantages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Bushings offer compact installation but create stress concentration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Disadvantages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Compact installation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Abrupt change in flow area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Lower cost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Concentrates stress in small area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Fewer fittings required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Difficult to remove after long service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Bushings are commonly used on instrument connections, drain lines, vent connections, and small auxiliary piping.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Reducing Coupling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Reducing coupling joins different pipe sizes in straight run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Joins two different pipe sizes
• Examples: 1" × 3/4", 1-1/4" × 1", 2" × 1-1/2"
• Stronger and more conventional than bushing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Reducing Coupling Advantages and Disadvantages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Reducing couplings provide better support at cost of space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Disadvantages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Better mechanical support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Requires more space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Easier maintenance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Adds another fitting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Commonly accepted practice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Reducers in Welded Systems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Reducers connect different pipe sizes in welded piping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Used in welded piping systems
• Examples: 2" × 1-1/2", 4" × 3", 6" × 4"
• Available in concentric and eccentric styles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313D7B-546C-F9BA-C45F-B35244B52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792" y="164592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Concentric vs Eccentric Reducers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Reducer style selection affects flow characteristics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Concentric: centered symmetrical reduction
• Eccentric: offset reduction maintains one edge level
• Choice depends on application and orientation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6F520B-88E2-E12D-2AF1-C56911CD3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645920"/>
            <a:ext cx="2857500" cy="25527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Reducer Selection Consequences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Poor reducer selection creates flow and pressure problems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Condensate pockets
• Air traps
• Increased turbulence
• Water hammer conditions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Proper orientation is especially important in steam service.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90-Degree Elbow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90° elbow changes flow direction by ninety degrees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Commonly used where space is limited
• Creates resistance to flow
• Increases turbulence and pressure loss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E414BA-DA2A-039D-4724-7BCB61DF5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0" y="1463040"/>
            <a:ext cx="428625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Coupling Fitting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Coupling joins two pipe sections in straight line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Common in smaller piping systems
• Threaded couplings most typical
• Straightforward connection method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1528AD-5932-6345-B217-CA6AC008B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752600"/>
            <a:ext cx="428625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Half Coupling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Half coupling creates branch when welded to vessel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Half of a standard coupling
• Commonly welded to vessels or larger pipe
• Creates branch connection point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Union Fitting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Union allows disconnection without rotating pipe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Provides means of quick disconnect
• Commonly used on valves, steam traps, pumps, instruments
• Simplifies maintenance and replacement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700F32-1DB5-91F9-8D5C-4FEB07831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54" y="1143000"/>
            <a:ext cx="428625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Use a Union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Union avoids removing large piping sections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Without union, disassembly requires removing large section
• Union allows quick component removal for servicing
• Reduces labor and system downtime
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Cap Fitting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Cap fits over pipe end to close it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Covers outside of pipe end
• Provides temporary or permanent closure
• Simple capping solution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33BA0E-2AC0-FA17-2F1C-624C45983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0" y="868680"/>
            <a:ext cx="428625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Plug Fitting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Plug screws into fitting to close opening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Threads into fitting opening
• Closes threaded holes
• Available as hex-head or square-head styles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49C43-E065-3D7C-9298-CE46F1963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50" y="1463040"/>
            <a:ext cx="428625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Cap vs Plug Memory Aid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Distinguish cap and plug by where they fit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Cap goes over a pipe
• Plug goes into a fitting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8085F9-7191-A116-5CC0-3027B168D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0" y="1066800"/>
            <a:ext cx="428625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Threaded End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Threaded connections primarily used on smaller pipe sizes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877824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Disadvantages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Easy to assemble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Potential leak paths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No welding required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Limited pressure and temperature capability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Socket-Weld End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inserted into socket and welded around outside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877824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Disadvantages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Strong connection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Requires welding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Suitable for higher-pressure service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More difficult to inspect internally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Butt-Weld End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and fitting welded directly end-to-end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Disadvantages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Highest strength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Requires qualified welding procedures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Smooth internal bore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Preferred for larger steam systems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45-Degree Elbow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45° elbow produces less pressure loss than 90° elbow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Changes direction more gradually
• Reduced pressure loss compared to 90° elbow
• Better for systems requiring lower resistance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BA7D15-AB46-2E78-1A6C-0E71507AE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0" y="1645920"/>
            <a:ext cx="428625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Key Takeaway: Fittings Role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Fittings make piping systems practical and reliable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Allow pipe to change direction
• Create branches in system
• Change pipe size
• Connect equipment
• Terminate lines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Proper fitting selection affects assembly ease, pressure capability, maintainability, and long-term reliability.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Nipple Definition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Nipple is short length of pipe with threads on both ends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External threads on both ends
• Connects two threaded fittings or components
• Short piece of pipe prepared for threaded service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6EB536-A989-CDE8-984C-C370218A4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50" y="2895600"/>
            <a:ext cx="6389932" cy="347186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Nipple Uses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Nipples connect valves, instruments, and components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Connecting valves to fittings
• Extending a branch line
• Installing pressure gauges
• Connecting steam traps
• Creating spacing between components
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Nipple Length Standards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Nipples available in standard lengths for different applications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Close
• Short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 (shoulder)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
• Long
• Custom-cut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Exact dimensions vary by manufacturer and pipe size.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Close Nipple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Close nipple has threads over entire length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Threads cover entire length
• Very little visible between fittings when assembled
• Useful where space is limited
• Difficult to remove because no unthreaded grip section
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Short Nipple</a:t>
            </a:r>
            <a:endParaRPr lang="en-US" sz="1100" dirty="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Short nipple has short unthreaded section between threaded ends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Also called shoulder nipple
• Unthreaded section visible after assembly
• May provide limited wrench grip
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Long Nipple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Long nipple extends spacing between components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Simply longer sections of threaded pipe
• Create space between components
• Bridge short distances
• Position instruments or valves for easier access
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Barrel Nipple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Barrel nipple has threads only near ends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Threads only at both ends
• Large unthreaded section in middle
• Used when greater length needed with minimal threading
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Running Nipple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Running nipple is threaded continuously end to end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Threaded continuously from end to end
• Similar to long close nipple
• Useful when one fitting must rotate onto nipple during assembly
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Care About Nipples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Correct nipple length determines assembly and maintenance efficiency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Provide wrench clearance
• Allow valve handles to move freely
• Improve accessibility
• Simplify future maintenance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Poor nipple selection can leave components difficult or impossible to service.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Long-Radius vs Short-Radius Elbows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Elbow radius affects turbulence and pressure loss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877824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Type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Centerline Radius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Characteristics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Long-radius (LR)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1.5 × pipe diameter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Less turbulence, lower pressure loss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Short-radius (SR)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Pipe diameter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Higher turbulence, higher pressure loss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Long-radius elbows are commonly used in steam and process piping systems.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Nipples in Common Steam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Nipples frequently connect steam system components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Between steam trap and isolation valve
• Between pressure gauge and gauge valve
• Between tee and drain valve
• Between boiler nozzle and valve assembly
• In instrument and control piping
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Key Takeaway: Nipples Importance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Nipple selection is important for accessibility and system layout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Short piece of threaded pipe
• Connects fittings and components
• Simple in appearance but critical in function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Proper nipple selection is important for accessibility, assembly, maintenance, and overall piping layout.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Flange Definition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Flange mechanically connects pipe and equipment with bolts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Two mating flanges with gasket between
• Bolts and nuts compress gasket for seal
• Easily disassembled for inspection and maintenance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Flanges are ideal for equipment requiring periodic inspection or replacement.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When to Use Flanges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Flanges used where equipment must be removable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Valves
• Steam traps
• Pumps
• Heat exchangers
• Pressure vessels
• Boilers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Without flanges, removing large equipment would require cutting and rewelding piping.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Weld Neck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Weld neck flange is preferred for many pressure applications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463040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Characteristic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Detail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Tapered hub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Smooth transition between pipe and flange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Stress characteristics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Reduces stress concentrations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Service suitability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High pressure and temperature service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Common applications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Steam systems, process piping, high-pressure service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Weld neck flange provides excellent strength and good fatigue resistance.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Slip-On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Slip-on flange slides over pipe and is welded in place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Disadvantages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Easy alignment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Lower strength than weld neck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Lower cost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More susceptible to fatigue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Simplified fit-up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Threaded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Threaded flange contains internal pipe threads</a:t>
            </a:r>
            <a:endParaRPr lang="en-US" sz="110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274320" y="1645920"/>
          <a:ext cx="6400800" cy="877824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Disadvantages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No welding required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Limited pressure and temperature capability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Convenient for small piping systems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Potential leak paths through threads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929BF2C-B7AD-EAC8-3200-80259594F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450" y="1981200"/>
            <a:ext cx="5372100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Socket Weld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Socket weld flange contains recessed socket for pipe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Pipe inserted into recessed socket
• Then welded in place
• Used on smaller high-pressure piping
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Blind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Blind flange is solid plate closing flanged connection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Solid plate with no opening
• Closes end of flanged connection
• Used for future expansion, isolation, or testing
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Gaskets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Gasket compressed between flange faces creates seal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Flange alone does not normally provide seal
• Seal created by gasket compression
• Material must suit system temperature, pressure, and fluid
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Street Elbow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Street elbow connects to fittings without intermediate pipe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Male connection on one end
• Female connection on other end
• Saves space in tight installations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0BF3F5-E7C0-4223-5780-8F51ADEF7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450" y="1645920"/>
            <a:ext cx="371475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Gasket Materials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Gasket material selection affects sealing performance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Compressed fiber
• Graphite
• PTFE
• Spiral wound metal gaskets
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Gasket Selection Consequences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Improper gasket selection results in serious problems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leaks
• Blowouts
• Loss of pressure
• Equipment damage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In steam service, gasket selection is often as important as flange selection.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Flat Face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Flat-face flange has completely flat sealing surface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Completely flat sealing surface
• Commonly used with cast-iron equipment
• Simple sealing geometry
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Raised Face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Raised-face flange has small raised sealing surface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Small raised surface around bore
• Most common type in industrial piping
• Concentrates gasket loading for better performance
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Ring-Type Joint Flange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RTJ flange uses machined metal ring in precision grooves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Metal ring seated in precision-machined grooves
• Reserved for specialized applications
• Very high-pressure or high-temperature service
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Flange Bolting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Bolts compress gasket to maintain seal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Bolts do not directly seal; they compress gasket
• Uneven tightening can damage gasket
• Excessive tightening can crush gasket
• Insufficient tightening causes leaks
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Proper Flange Tightening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Tighten bolts in crisscross pattern for even compression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Use crisscross or star pattern
• Ensures even gasket compression
• Distributes load evenly around flange
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Flange Pressure-Temperature Ratings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Flange ratings called classes indicate pressure capability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Class 150
• Class 300
• Class 600
• Class 900
• Class 1500
• Class 2500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Higher class generally indicates capability for higher pressure service.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Flange Rating Misunderstanding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Flange class does not equal maximum psi rating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Class 150 flange not limited to 150 psi
• Rating varies with material and temperature
• Actual allowable pressure from applicable standard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Flange ratings must be determined from applicable standards for specific applications.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Should Understand Flanges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Proper flanged joint assembly affects system safety and reliability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Alignment, gasket selection important
• Bolting techniques critical
• Pressure-class selection affects capability
• Many steam leaks from incorrect assembly, not defects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Direction Changes Create Flow Resistance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Every elbow increases turbulence and pressure loss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Velocity distribution changes
• Turbulence increases
• Pressure is lost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Piping systems should avoid unnecessary direction changes whenever practical.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Key Takeaway: Flanged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Flanges provide removable connection method for equipment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Two flanges, gasket, and bolting
• Understanding flange types essential
• Gasket selection critical
• Proper assembly practices required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Understanding flange types, gasket selection, flange ratings, and proper assembly practices is essential for steam systems.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Fitting Markings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Fittings marked with size, material, pressure class information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Size markings
• Material specifications
• Pressure class
• Manufacturing standard
• Manufacturer identification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Understanding markings ensures correct fitting selection.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Fitting Markings Matter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Identical-appearing fittings may have different ratings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Verify size before installation
• Check material specification
• Confirm pressure class
• Ensure manufacturing standard compliance
• Wrong fitting compromises system safety
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Classes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Forged steel fittings marked with pressure class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Examples: 3000, 6000, 9000
• Called three-thousand pound fitting, etc.
• Not maximum allowable psi
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Class Misconception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class is rating category, not maximum psi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Class 3000 not automatically 3000 psi limit
• Rating depends on material
• Temperature affects rating
• Applicable standards determine actual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Pressure class identifies fitting rating category only.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Material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Fittings marked with material specification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Marking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Material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A105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Forged carbon steel for steam and process piping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A182 F304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Forged 304 stainless steel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A182 F316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Forged 316 stainless steel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Manufacturing Standards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Fittings marked with standard to which manufactured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Examples: B16.11, B16.9
• Standard identifies fitting type and specifications
• Helps verify suitability for piping system
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ASME B16.11 Standard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B16.11 applies to forged threaded and socket-weld fittings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Forged threaded fittings
• Socket-weld fittings
• Examples: couplings, unions, tees, elbows, bushings
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ASME B16.9 Standard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B16.9 applies to butt-weld fittings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Factory-made wrought butt-weld fittings
• Examples: welded elbows, reducers, tees, caps
• Helps verify suitability for piping system
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Size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Fittings marked with nominal pipe size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Straight fittings show single size
• Reducing fittings show both sizes
• Examples: 1, 1-1/2, 2"; 2 × 1, 1-1/2 × 3/4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Tee Fitting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Tee is most common branch fitting with three openings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Three openings in tee configuration
• Branch connection equals run size
• Primary branch fitting in most systems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3E75D2-6AB0-3C0F-8A0B-CC1F488B8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50" y="1676400"/>
            <a:ext cx="3400425" cy="2981325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Manufacturer Identification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 carries manufacturer trademark or identification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Provides product identification
• Enables traceability
• Supports quality-control verification
• Aids in finding material certifications
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Heat Numbers and Traceability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Higher-grade systems use heat numbers for material traceability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Heat number links to material test reports
• Provides chemical analysis records
• Includes mechanical test records
• Shows material certifications
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Canadian Registration Numbers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CRN indicates design accepted for Canadian pressure systems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Required for pressure-retaining components in Canada
• Example marking: CRN 0C12345.5C
• Regulatory authority acceptance indicator
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Fitting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 markings provide multiple pieces of information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Marking: ABC 3000 A105 1 B16.11
• Manufacturer: ABC
• Pressure class: 3000
• Material: ASTM A105 forged carbon steel
• Size: 1 inch
• Standard: ASME B16.11
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Key Takeaway: Fitting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 markings are identification card for component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Provide size information
• Identify material
• Show pressure class
• Indicate manufacturing standard
• Enable traceability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Learning to read fitting markings is important because many fittings appear similar even though their pressure ratings and applications may differ.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Cast vs Forged Fittings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Manufacturing method affects strength and capability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Affects strength
• Affects pressure capability
• Affects toughness
• Affects reliability
• Affects suitable service applications
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Cast Fittings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Cast fittings poured into mold and solidified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Molten metal poured into mold
• Allowed to solidify
• Materials: cast iron, malleable iron, cast steel, bronze
• Complex shapes produced with minimal machining
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Cast Fitting Advantages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Cast fittings offer cost and manufacturing benefits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Lower manufacturing cost
• Complex shapes easy to produce
• Suitable for many low-pressure applications
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Cast Fitting Disadvantages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Cast fittings have lower strength and reliability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Generally lower toughness
• More susceptible to casting defects
• Less resistant to shock loading
• Lower pressure ratings than forged equivalents
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Forged Fittings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Forged fittings formed by mechanical compression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Heated metal compressed under high pressure
• Metal formed by compression, not pouring
• Improves grain structure and strength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Cross Fitting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Cross provides four openings for multiple branches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Four openings arranged in cross pattern
• Allows two branch connections from single fitting
• Less common than tee in typical systems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63749F-4435-8869-0696-8D18735D4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0" y="1645920"/>
            <a:ext cx="3362325" cy="3000375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Forged Fitting Advantages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Forged fittings provide superior strength and reliability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Higher strength
• Better toughness
• Improved fatigue resistance
• Higher pressure capability
• Greater reliability in severe service
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Forged Fitting Disadvantages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Forged fittings have cost and machining tradeoffs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Higher cost than cast fittings
• More machining may be required
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Visual Differences Between Types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Forged and cast fittings have distinctive appearances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Characteristic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Forged Fitting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Cast Fitting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Surface finish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Smooth machined surfaces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Rougher surface finish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Markings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Clearly stamped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Cast-in markings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Class ratings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3000, 6000, 9000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125 lb, 150 lb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Appearance provides clues but markings should be used for positive identification.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Forged Fittings in Steam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Forged steel fittings preferred for industrial steam systems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ASTM A105 forged carbon steel fittings
• ASME B16.11 threaded fittings
• ASME B16.11 socket-weld fittings
• ASME B16.9 butt-weld fittings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Forged fittings designed to withstand temperatures and pressures in steam service.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Malleable Iron Fittings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Malleable iron common in lower-pressure utility piping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Common in compressed-air systems
• Used in water systems
• Used in low-pressure utility piping
• Historically used in low-pressure steam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Many industrial facilities now prefer forged steel fittings for superior strength and durability.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Cast Iron Fittings in Steam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Cast iron fittings should be viewed cautiously in steam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Strong in compression
• Relatively brittle
• Less tolerant of thermal stress
• Less tolerant of mechanical shock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Cast iron fitting satisfactory in water service may not be suitable for higher-temperature steam.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Typical Cast vs Forged Comparison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Same-size fittings may have vastly different capabilities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Characteristic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110 lb Malleable Iron Elbow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3000 lb A105 Forged Elbow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Construction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Cast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Forged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Pressure rating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Higher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Service application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Utility service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Industrial steam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Identical-appearing fittings may have vastly different operating capabilities.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Should Care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Two identical-appearing fittings may differ in capability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Verify material before installation
• Check pressure class
• Confirm manufacturing standard
• Ensure service suitability
• Never assume fitting is acceptable just because it fits
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Key Takeaway: Cast vs Forged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Fitting manufacturing method determines performance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Cast and forged fittings look similar
• Performance can be very different
• Forged steel preferred for steam systems
• Cast and malleable for lower-pressure utility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Forged steel fittings provide greater strength, toughness, and pressure capability for industrial steam applications.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Reducing Tee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19 Fittings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Reducing tee provides smaller branch than main run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Run: 2"
• Branch: 1"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3880</Words>
  <Application>Microsoft Office PowerPoint</Application>
  <PresentationFormat>Custom</PresentationFormat>
  <Paragraphs>470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4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2026-08-08T04:32:38Z</dcterms:modified>
</cp:coreProperties>
</file>