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Purpose of Emergency Training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Emergency procedures develop automatic responses under pressure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Practice makes correct response automatic
• Safety of people comes first
• Protection of equipment comes second
• When in doubt: stop engine, monitor water level, seek assistance
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Broken Water Glass Important Notes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Monitor water level with alternate methods until repairs complete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Continue monitoring boiler water using approved alternate methods
• Procedure assumes side-mounted water column and glass
• Operators must understand specific engine arrangement
• Adjust procedure as required for engine design
• Test try cocks regularly during normal operation
• Become familiar with try cock indications before emergency
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Broken Water Glass Common Errors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Common mistakes when responding to broken water glass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Failing to inspect glass before operation
• Approaching failed glass without protection
• Closing steam valve before water valve
• Assuming water level without verification
• Forgetting different engine designs require modified procedure
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Low Water Emergency Indications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Recognize low water by absence of water on glass and try cocks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Water disappearing from water glass
• No water showing on try cocks
• Uncertainty about actual water level
• Failure of feedwater equipment with falling water level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p>
            <a:r>
              <a:rPr lang="en-US" sz="1800">
                <a:solidFill>
                  <a:srgbClr val="145014"/>
                </a:solidFill>
                <a:latin typeface="Aptos"/>
              </a:rPr>
              <a:t>A low-water condition is the fundamental emergency for boiler operators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Low Water Emergency Response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Stop engine and safe fire immediately in low water condition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Stop the engine
• Safe the fire
• Do not leave boiler unattended
• Monitor situation and seek assistance from experienced crew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p>
            <a:r>
              <a:rPr lang="en-US" sz="1800">
                <a:solidFill>
                  <a:srgbClr val="780000"/>
                </a:solidFill>
                <a:latin typeface="Aptos"/>
              </a:rPr>
              <a:t>When in doubt, stop the engine and treat the situation as low-water emergency until proven otherwise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Low Water Common Errors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Common mistakes in low water emergency response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Becoming distracted from water-level duties
• Ignoring steadily falling water level
• Delaying action when water level becomes uncertain
• Assuming someone else is monitoring boiler
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Injector Failure Indication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Injector failure means no pickup, no delivery, or unsteady feed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Injector will not pick up water
• Injector will not deliver water to boiler
• Injector will not maintain steady feed
• First confirm water exists in tender
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Injector Overheating Causes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Injector overheating prevents water pickup and operation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Faulty injector check valve allowing hot water backflow
• Faulty feedwater-line check valve allowing hot water backflow
• Leaking steam throttle valve heating injector when idle
• High ambient temperatures on hot day
• Leak in suction line
• Empty water tender
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Injector Initial Checks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Check water supply, suction line, temperature, and valve leaks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Adequate water in tender
• Obvious suction-line leaks
• Excessive injector temperature
• Steam or water leaks around injector fittings and valves
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Cooling an Overheated Injector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Wet rag cooling restores operation in many overheated cases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Wrap rag around body of injector
• Thoroughly wet rag with water, preferably cold
• Continue cooling until injector temperature is reduced
• Attempt to restart injector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0175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Wet rag draws heat away from injector
• Often restores normal operation quickly
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Repeated Injector Overheating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Investigate underlying cause of repeated overheating events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Defective injector check valves
• Defective feedwater check valves
• Leaking steam valves
• Conditions allowing hot water to circulate back into injector
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Emergency Stop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Bring engine to immediate stop when hazard enters path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Close the throttle immediately
• Move reversing quadrant into reverse
• Open throttle briefly to admit short steam shot
• Close the throttle immediately
• Keep both hands on controls and remain on footplate until complete stop
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Injector Cannot Be Restored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Use alternate feedwater source if injector fails beyond repair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Use other available feedwater source
• Continue monitoring boiler water level closely
• Evaluate whether engine should remain in service
• Prepare to safe fire and remove engine from operation
• Every boiler requires two independent feedwater means
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Injector Failure Common Errors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Common mistakes in injector troubleshooting and operation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Assuming injector is mechanically damaged before checking for overheating
• Forgetting to verify water level in tender
• Ignoring suction-line leaks
• Failing to investigate cause of repeated overheating
• Continuing operation without reliable feedwater means
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Boiler Overfill Symptoms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Overfilled boiler compromises water glass reliability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Water glass becomes sluggish or unresponsive
• Small pocket of trapped air at top of water glass
• Indicated water level no longer accurately represents true level
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Boiler Overfill Recovery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Lower water level until water glass becomes responsive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Reduce boiler water level carefully using blowdown
• Lower water level only until glass becomes responsive
• Restore reliable indication of boiler water level
• Continue normal monitoring of water glass and try cocks
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Boiler Overfill Prevention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Maintain constant attention while feeding water to boiler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Keep one hand on steam-side injector valve while feeding
• Do not remove hand until injection is complete
• Watch water glass continuously
• When injecting, do nothing else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p>
            <a:r>
              <a:rPr lang="en-US" sz="1800">
                <a:solidFill>
                  <a:srgbClr val="145014"/>
                </a:solidFill>
                <a:latin typeface="Aptos"/>
              </a:rPr>
              <a:t>For novice operators, a simple rule applies: when injecting, do nothing else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Governor Belt Failure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Governor failure allows engine to accelerate to dangerously high speeds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Sudden increase in engine speed
• Visible failure or loss of governor belt
• Governor no longer responds to speed changes
• Unusual engine behavior requiring immediate throttle control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p>
            <a:r>
              <a:rPr lang="en-US" sz="1800">
                <a:solidFill>
                  <a:srgbClr val="145014"/>
                </a:solidFill>
                <a:latin typeface="Aptos"/>
              </a:rPr>
              <a:t>Governor failure should always be treated as serious event regardless of current work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Governor Belt Failure Response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Close throttle immediately and bring engine to complete stop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Close throttle immediately
• Bring engine to complete stop
• Secure engine and assess situation before resuming operation
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Post-Governor Failure Inspection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Inspect for damage after engine overspeed event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Inspect governor belt and governor components
• Check for visible damage to moving parts
• Roll engine over slowly by hand
• Listen for unusual knocks, impacts, or new mechanical noises
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Governor Failure with Suspected Damage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Remove engine from service if damage or safety concerns exist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Remove engine from service immediately
• Safe the fire
• Continue monitoring boiler water level
• Arrange for engine towing to yard or repair facility
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Governor Failure Without Damage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Engine can operate without governor with crew caution and attention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Repair governor belt in field
• Fabricate replacement governor belt in nearby shop
• Continue operation without governor
• Drive engine back to yard without governor
• Requires constant attention to throttle position and engine speed
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Emergency Stop Training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Gentle stops with clutch disengaged build muscle memory safely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Full emergency stop stresses engine, gearing, transmission
• Routine training uses gentler stops with clutch disengaged
• Reduces wear while building muscle memory
• Sequence of motions must become automatic
• In real emergency, no time to think step-by-step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p>
            <a:r>
              <a:rPr lang="en-US" sz="1800">
                <a:solidFill>
                  <a:srgbClr val="145014"/>
                </a:solidFill>
                <a:latin typeface="Aptos"/>
              </a:rPr>
              <a:t>When imminent hazard exists, safety of people takes precedence over mechanical strain or equipment wear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Governor Failure Decision Making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Consult with experienced operators to determine best course of action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Consult with engine crew
• Consult with nearby operators
• Consult with event organizers or operating supervisors
• Determine safest option: repair, restricted operation, towing, or removal
• Show engines perform non-critical work, accept no safety doubt
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Governor Failure Common Errors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Common mistakes in governor failure emergency response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Delaying throttle closure
• Continuing operation without inspecting for damage
• Assuming overspeed caused no harm
• Becoming distracted while operating without governor
• Continuing operation when repair or towing would be safer
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Grass Fire Prevention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Situational awareness is most important fire prevention tool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Watch for dry grass, straw, and stubble near engine
• Pay attention to area beneath ash pan when stopping
• Stop on plowed ground rather than standing stubble
• Ensure suitable firefighting equipment available before operations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p>
            <a:r>
              <a:rPr lang="en-US" sz="1800">
                <a:solidFill>
                  <a:srgbClr val="145014"/>
                </a:solidFill>
                <a:latin typeface="Aptos"/>
              </a:rPr>
              <a:t>Steam engines operate around dry vegetation, hot ash, sparks, and open fire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Grass Fire Equipment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Firefighting equipment required depends on activity and location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Water barrels with buckets
• Water wagon equipped with pump
• Shovels for smothering small fires with soil
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Grass Fire Response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Stop on safe surface and close draft to reduce airflow through fire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Stop engine in safe location
• Stop on plowed ground, bare soil, or non-combustible surface if possible
• Close draft to reduce airflow through fire and ash pan
• Determine source of fire
• Extinguish fire using available equipment
• Inspect area for remaining hot spots before resuming operation
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Grass Fire Extinguishing Methods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Use soil for small fires and firefighting equipment for larger fires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Small grass or stubble fires: use loose soil to smother flames
• This is why every engine should carry a shovel
• Larger fires: use firefighting equipment available at site
• If closing draft does not reduce ash-pan fire, examine draft doors
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Grass Fire Common Errors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Common mistakes when responding to grass fire emergency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Stopping in dry grass while responding to grass fire
• Failing to monitor ground conditions around engine
• Leaving area before confirming fire is completely extinguished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p>
            <a:r>
              <a:rPr lang="en-US" sz="1800">
                <a:solidFill>
                  <a:srgbClr val="145014"/>
                </a:solidFill>
                <a:latin typeface="Aptos"/>
              </a:rPr>
              <a:t>Stop on the plowed part, not the grass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When in Doubt: General Principles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Follow established principles when facing unfamiliar emergency situation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Stop the engine
• Maintain awareness of boiler water level
• Safe the fire if necessary
• Consult experienced crew members
• Do not continue operation until situation is understood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p>
            <a:r>
              <a:rPr lang="en-US" sz="1800">
                <a:solidFill>
                  <a:srgbClr val="145014"/>
                </a:solidFill>
                <a:latin typeface="Aptos"/>
              </a:rPr>
              <a:t>No emergency chapter can anticipate every problem encountered around a steam engine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Emergency Stop Common Errors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Common mistakes during emergency stop procedures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Hesitating before closing the throttle
• Failing to move fully into reverse
• Applying reverse steam for too long
• Focusing on engine rather than hazard
• Forgetting to close throttle after reverse steam
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Water Glass Inspection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Inspect water glass before each startup procedure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Check for cracks, chips, or other damage
• Pay attention to areas near upper and lower retaining nuts
• Verify water and steam valves operate freely
• Confirm try cocks are functional and accessible
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Broken Water Glass Indications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Broken water glass shows sudden steam and water release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Sudden release of steam and water from water column
• Cloud of steam around engineer's position
• Loss of visibility near water glass
• Inability to determine boiler water level from glass
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Broken Water Glass Protection Equipment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Carry shovel or board to shield from escaping steam and water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Short-handled shovel for emergency use on every engine
• Wide board from wood supply may serve as protective shield
• Equipment required even when operating on fuels other than coal
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Broken Water Glass Response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Close water valve before steam valve to minimize discharge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Put on gloves and available personal protective equipment
• Approach cautiously using shovel or board as shield
• Close the water valve
• Close the steam valve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30175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Hot water presents greater burn hazard than escaping steam
• Closing water valve first reduces discharge of hot boiler water
• Then isolate steam side of gauge
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Broken Water Glass Water Level Confirmation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27: Emergency Procedures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Use try cocks to confirm actual boiler water level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Engineer should understand boiler water level through regular observation
• Water level must be confirmed after water glass isolation
• Use try cocks to determine actual boiler water level
• Proceed before continuing operation or further action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