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Throttle Identification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25.1 Throttle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Throttle controls power output, not speed directly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Identify the throttle and its direction of travel
• Throttle is the primary control for starting, modulating, and stopping motion
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Clutch Engagement and Disengagement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25.6 Clutch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Disengage clutch for maneuvering, stopping, and rocking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Disengage when maneuvering
• Disengage when stopping
• Disengage when rocking off dead centre
• Avoid slipping the clutch except when absolutely necessary
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Hooking Up Purpose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25.7 Hooking Up (Valve Gear Adjustment)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Hooking up reduces steam consumption and enables finer speed control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Reduces steam consumption
• Provides finer control at speed
• Hook up only when engine is running smoothly
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Hooking Up Procedure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25.7 Hooking Up (Valve Gear Adjustment)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Hooking up changes valve events and affects starting torque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Identify the reach rod or quadrant lever and its direction of travel
• Recognize that hooking up changes valve events
• Recognize that hooking up affects starting torque
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Stopping Steps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25.8 Stopping Procedure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Close throttle smoothly and open drains as engine slows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Close the throttle smoothly, never snap it shut
• Open cylinder drains as engine slows to clear condensate
• Disengage clutch once engine is nearly stopped
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Engine Securing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25.8 Stopping Procedure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Secure the engine with throttle closed, drains open, and clutch disengaged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Throttle closed
• Drains open
• Clutch disengaged
• Wheels chocked if on grade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p>
            <a:r>
              <a:rPr lang="en-US" sz="1800">
                <a:solidFill>
                  <a:srgbClr val="780000"/>
                </a:solidFill>
                <a:latin typeface="Aptos"/>
              </a:rPr>
              <a:t>Avoid leaving the crank on dead centre if a restart is expected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Throttle Operation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25.1 Throttle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Open throttle smoothly and progressively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Practice smooth, progressive opening
• Never snap the throttle open
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Function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25.2 Governor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Governor limits maximum engine speed when running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Governor does not start the engine
• Governor only trims speed once running
• Governor responds to load changes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p>
            <a:r>
              <a:rPr lang="en-US" sz="1800">
                <a:solidFill>
                  <a:srgbClr val="780000"/>
                </a:solidFill>
                <a:latin typeface="Aptos"/>
              </a:rPr>
              <a:t>Governor cannot prevent overspeed if throttle is opened too far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Dead Centre Positions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25.3 Dead Centres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Engine cannot start when crank is on dead centre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Front dead centre and back dead centre are crank positions
• Practice identifying dead centre by crank position
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Rocking Off Dead Centre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25.3 Dead Centres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Rock engine off dead centre using clutch or bar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 clutch to disengage and re-engage
• Use rocking bar to manually move crank
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Cylinder Drain Cocks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25.4 Cylinder Drains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Open drains before starting to clear condensate and prevent water hammer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 cylinder drain cocks and their handles
• Keep drains open until engine turns freely and dry steam appears
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Drain Operations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25.4 Cylinder Drains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Use drains when stopping and maneuvering at low speed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 drains to clear condensate during shutdown
• Open drains during low-speed maneuvering
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Motion Prediction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25.5 Predicting Motion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Predict engine direction before opening throttle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Review crank position, valve gear setting, and rotation direction
• Visualize the first quarter-turn of motion
• Engine may move unexpectedly if throttle is cracked too quickly
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Clutch Function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25.6 Clutch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Clutch connects crankshaft to traction gearing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Identify the clutch lever and its travel
• Ensure clutch is fully engaged before applying power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