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32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custSel modSld">
      <pc:chgData name="Gerald Dueck" userId="ce5112bc0a128d3a" providerId="LiveId" clId="{E19E3638-7C51-45EF-AA9B-DE43B6D9E2D8}" dt="2026-08-13T01:25:27.621" v="88" actId="14100"/>
      <pc:docMkLst>
        <pc:docMk/>
      </pc:docMkLst>
      <pc:sldChg chg="modSp mod">
        <pc:chgData name="Gerald Dueck" userId="ce5112bc0a128d3a" providerId="LiveId" clId="{E19E3638-7C51-45EF-AA9B-DE43B6D9E2D8}" dt="2026-08-12T23:12:29.859" v="0" actId="14100"/>
        <pc:sldMkLst>
          <pc:docMk/>
          <pc:sldMk cId="0" sldId="256"/>
        </pc:sldMkLst>
        <pc:spChg chg="mod">
          <ac:chgData name="Gerald Dueck" userId="ce5112bc0a128d3a" providerId="LiveId" clId="{E19E3638-7C51-45EF-AA9B-DE43B6D9E2D8}" dt="2026-08-12T23:12:29.859" v="0" actId="14100"/>
          <ac:spMkLst>
            <pc:docMk/>
            <pc:sldMk cId="0" sldId="256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2T23:12:34.623" v="1" actId="14100"/>
        <pc:sldMkLst>
          <pc:docMk/>
          <pc:sldMk cId="0" sldId="257"/>
        </pc:sldMkLst>
        <pc:spChg chg="mod">
          <ac:chgData name="Gerald Dueck" userId="ce5112bc0a128d3a" providerId="LiveId" clId="{E19E3638-7C51-45EF-AA9B-DE43B6D9E2D8}" dt="2026-08-12T23:12:34.623" v="1" actId="14100"/>
          <ac:spMkLst>
            <pc:docMk/>
            <pc:sldMk cId="0" sldId="257"/>
            <ac:spMk id="5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12T23:13:08.053" v="6" actId="1076"/>
        <pc:sldMkLst>
          <pc:docMk/>
          <pc:sldMk cId="0" sldId="258"/>
        </pc:sldMkLst>
        <pc:spChg chg="del">
          <ac:chgData name="Gerald Dueck" userId="ce5112bc0a128d3a" providerId="LiveId" clId="{E19E3638-7C51-45EF-AA9B-DE43B6D9E2D8}" dt="2026-08-12T23:12:45.146" v="3" actId="478"/>
          <ac:spMkLst>
            <pc:docMk/>
            <pc:sldMk cId="0" sldId="258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2T23:12:42.015" v="2" actId="14100"/>
          <ac:spMkLst>
            <pc:docMk/>
            <pc:sldMk cId="0" sldId="258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2T23:13:08.053" v="6" actId="1076"/>
          <ac:picMkLst>
            <pc:docMk/>
            <pc:sldMk cId="0" sldId="258"/>
            <ac:picMk id="8" creationId="{CE92EA7C-9B1F-4662-465C-5566F4BC492D}"/>
          </ac:picMkLst>
        </pc:picChg>
      </pc:sldChg>
      <pc:sldChg chg="addSp delSp modSp mod">
        <pc:chgData name="Gerald Dueck" userId="ce5112bc0a128d3a" providerId="LiveId" clId="{E19E3638-7C51-45EF-AA9B-DE43B6D9E2D8}" dt="2026-08-12T23:13:40.489" v="13" actId="1076"/>
        <pc:sldMkLst>
          <pc:docMk/>
          <pc:sldMk cId="0" sldId="259"/>
        </pc:sldMkLst>
        <pc:spChg chg="del">
          <ac:chgData name="Gerald Dueck" userId="ce5112bc0a128d3a" providerId="LiveId" clId="{E19E3638-7C51-45EF-AA9B-DE43B6D9E2D8}" dt="2026-08-12T23:13:28.749" v="8" actId="478"/>
          <ac:spMkLst>
            <pc:docMk/>
            <pc:sldMk cId="0" sldId="259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2T23:13:18.805" v="7" actId="14100"/>
          <ac:spMkLst>
            <pc:docMk/>
            <pc:sldMk cId="0" sldId="259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2T23:13:40.489" v="13" actId="1076"/>
          <ac:picMkLst>
            <pc:docMk/>
            <pc:sldMk cId="0" sldId="259"/>
            <ac:picMk id="8" creationId="{825183DC-F05D-F613-3D94-F9E4364BB00B}"/>
          </ac:picMkLst>
        </pc:picChg>
      </pc:sldChg>
      <pc:sldChg chg="addSp delSp modSp mod">
        <pc:chgData name="Gerald Dueck" userId="ce5112bc0a128d3a" providerId="LiveId" clId="{E19E3638-7C51-45EF-AA9B-DE43B6D9E2D8}" dt="2026-08-12T23:14:09.654" v="21" actId="1076"/>
        <pc:sldMkLst>
          <pc:docMk/>
          <pc:sldMk cId="0" sldId="260"/>
        </pc:sldMkLst>
        <pc:spChg chg="del">
          <ac:chgData name="Gerald Dueck" userId="ce5112bc0a128d3a" providerId="LiveId" clId="{E19E3638-7C51-45EF-AA9B-DE43B6D9E2D8}" dt="2026-08-12T23:13:54.112" v="15" actId="478"/>
          <ac:spMkLst>
            <pc:docMk/>
            <pc:sldMk cId="0" sldId="260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2T23:13:46.044" v="14" actId="14100"/>
          <ac:spMkLst>
            <pc:docMk/>
            <pc:sldMk cId="0" sldId="260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2T23:14:09.654" v="21" actId="1076"/>
          <ac:picMkLst>
            <pc:docMk/>
            <pc:sldMk cId="0" sldId="260"/>
            <ac:picMk id="8" creationId="{A9AC0953-38E2-5FFC-AE21-08F890A4DD35}"/>
          </ac:picMkLst>
        </pc:picChg>
      </pc:sldChg>
      <pc:sldChg chg="addSp delSp modSp mod">
        <pc:chgData name="Gerald Dueck" userId="ce5112bc0a128d3a" providerId="LiveId" clId="{E19E3638-7C51-45EF-AA9B-DE43B6D9E2D8}" dt="2026-08-12T23:14:48.313" v="29" actId="1076"/>
        <pc:sldMkLst>
          <pc:docMk/>
          <pc:sldMk cId="0" sldId="261"/>
        </pc:sldMkLst>
        <pc:spChg chg="del">
          <ac:chgData name="Gerald Dueck" userId="ce5112bc0a128d3a" providerId="LiveId" clId="{E19E3638-7C51-45EF-AA9B-DE43B6D9E2D8}" dt="2026-08-12T23:14:28.854" v="23" actId="478"/>
          <ac:spMkLst>
            <pc:docMk/>
            <pc:sldMk cId="0" sldId="261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2T23:14:45.231" v="28" actId="14100"/>
          <ac:spMkLst>
            <pc:docMk/>
            <pc:sldMk cId="0" sldId="261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2T23:14:48.313" v="29" actId="1076"/>
          <ac:picMkLst>
            <pc:docMk/>
            <pc:sldMk cId="0" sldId="261"/>
            <ac:picMk id="8" creationId="{2D434035-E763-266E-13B6-80FE6883C03F}"/>
          </ac:picMkLst>
        </pc:picChg>
      </pc:sldChg>
      <pc:sldChg chg="modSp mod">
        <pc:chgData name="Gerald Dueck" userId="ce5112bc0a128d3a" providerId="LiveId" clId="{E19E3638-7C51-45EF-AA9B-DE43B6D9E2D8}" dt="2026-08-12T23:14:53.609" v="30" actId="14100"/>
        <pc:sldMkLst>
          <pc:docMk/>
          <pc:sldMk cId="0" sldId="262"/>
        </pc:sldMkLst>
        <pc:spChg chg="mod">
          <ac:chgData name="Gerald Dueck" userId="ce5112bc0a128d3a" providerId="LiveId" clId="{E19E3638-7C51-45EF-AA9B-DE43B6D9E2D8}" dt="2026-08-12T23:14:53.609" v="30" actId="14100"/>
          <ac:spMkLst>
            <pc:docMk/>
            <pc:sldMk cId="0" sldId="262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2T23:15:24.459" v="33" actId="1076"/>
        <pc:sldMkLst>
          <pc:docMk/>
          <pc:sldMk cId="0" sldId="263"/>
        </pc:sldMkLst>
        <pc:graphicFrameChg chg="mod modGraphic">
          <ac:chgData name="Gerald Dueck" userId="ce5112bc0a128d3a" providerId="LiveId" clId="{E19E3638-7C51-45EF-AA9B-DE43B6D9E2D8}" dt="2026-08-12T23:15:24.459" v="33" actId="1076"/>
          <ac:graphicFrameMkLst>
            <pc:docMk/>
            <pc:sldMk cId="0" sldId="263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12T23:15:53.866" v="37" actId="1076"/>
        <pc:sldMkLst>
          <pc:docMk/>
          <pc:sldMk cId="0" sldId="264"/>
        </pc:sldMkLst>
        <pc:graphicFrameChg chg="mod modGraphic">
          <ac:chgData name="Gerald Dueck" userId="ce5112bc0a128d3a" providerId="LiveId" clId="{E19E3638-7C51-45EF-AA9B-DE43B6D9E2D8}" dt="2026-08-12T23:15:53.866" v="37" actId="1076"/>
          <ac:graphicFrameMkLst>
            <pc:docMk/>
            <pc:sldMk cId="0" sldId="264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12T23:16:18.674" v="41" actId="1076"/>
        <pc:sldMkLst>
          <pc:docMk/>
          <pc:sldMk cId="0" sldId="265"/>
        </pc:sldMkLst>
        <pc:graphicFrameChg chg="mod modGraphic">
          <ac:chgData name="Gerald Dueck" userId="ce5112bc0a128d3a" providerId="LiveId" clId="{E19E3638-7C51-45EF-AA9B-DE43B6D9E2D8}" dt="2026-08-12T23:16:18.674" v="41" actId="1076"/>
          <ac:graphicFrameMkLst>
            <pc:docMk/>
            <pc:sldMk cId="0" sldId="265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12T23:16:51.723" v="44" actId="1076"/>
        <pc:sldMkLst>
          <pc:docMk/>
          <pc:sldMk cId="0" sldId="267"/>
        </pc:sldMkLst>
        <pc:graphicFrameChg chg="mod modGraphic">
          <ac:chgData name="Gerald Dueck" userId="ce5112bc0a128d3a" providerId="LiveId" clId="{E19E3638-7C51-45EF-AA9B-DE43B6D9E2D8}" dt="2026-08-12T23:16:51.723" v="44" actId="1076"/>
          <ac:graphicFrameMkLst>
            <pc:docMk/>
            <pc:sldMk cId="0" sldId="267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12T23:17:22.704" v="47" actId="1076"/>
        <pc:sldMkLst>
          <pc:docMk/>
          <pc:sldMk cId="0" sldId="269"/>
        </pc:sldMkLst>
        <pc:graphicFrameChg chg="mod modGraphic">
          <ac:chgData name="Gerald Dueck" userId="ce5112bc0a128d3a" providerId="LiveId" clId="{E19E3638-7C51-45EF-AA9B-DE43B6D9E2D8}" dt="2026-08-12T23:17:22.704" v="47" actId="1076"/>
          <ac:graphicFrameMkLst>
            <pc:docMk/>
            <pc:sldMk cId="0" sldId="269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12T23:17:44.533" v="51" actId="1076"/>
        <pc:sldMkLst>
          <pc:docMk/>
          <pc:sldMk cId="0" sldId="270"/>
        </pc:sldMkLst>
        <pc:graphicFrameChg chg="mod modGraphic">
          <ac:chgData name="Gerald Dueck" userId="ce5112bc0a128d3a" providerId="LiveId" clId="{E19E3638-7C51-45EF-AA9B-DE43B6D9E2D8}" dt="2026-08-12T23:17:44.533" v="51" actId="1076"/>
          <ac:graphicFrameMkLst>
            <pc:docMk/>
            <pc:sldMk cId="0" sldId="270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12T23:18:15.831" v="54" actId="1076"/>
        <pc:sldMkLst>
          <pc:docMk/>
          <pc:sldMk cId="0" sldId="271"/>
        </pc:sldMkLst>
        <pc:graphicFrameChg chg="mod modGraphic">
          <ac:chgData name="Gerald Dueck" userId="ce5112bc0a128d3a" providerId="LiveId" clId="{E19E3638-7C51-45EF-AA9B-DE43B6D9E2D8}" dt="2026-08-12T23:18:15.831" v="54" actId="1076"/>
          <ac:graphicFrameMkLst>
            <pc:docMk/>
            <pc:sldMk cId="0" sldId="271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12T23:18:49.576" v="60" actId="1076"/>
        <pc:sldMkLst>
          <pc:docMk/>
          <pc:sldMk cId="0" sldId="272"/>
        </pc:sldMkLst>
        <pc:graphicFrameChg chg="mod modGraphic">
          <ac:chgData name="Gerald Dueck" userId="ce5112bc0a128d3a" providerId="LiveId" clId="{E19E3638-7C51-45EF-AA9B-DE43B6D9E2D8}" dt="2026-08-12T23:18:49.576" v="60" actId="1076"/>
          <ac:graphicFrameMkLst>
            <pc:docMk/>
            <pc:sldMk cId="0" sldId="272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12T23:19:17.955" v="64" actId="1076"/>
        <pc:sldMkLst>
          <pc:docMk/>
          <pc:sldMk cId="0" sldId="273"/>
        </pc:sldMkLst>
        <pc:graphicFrameChg chg="mod modGraphic">
          <ac:chgData name="Gerald Dueck" userId="ce5112bc0a128d3a" providerId="LiveId" clId="{E19E3638-7C51-45EF-AA9B-DE43B6D9E2D8}" dt="2026-08-12T23:19:17.955" v="64" actId="1076"/>
          <ac:graphicFrameMkLst>
            <pc:docMk/>
            <pc:sldMk cId="0" sldId="273"/>
            <ac:graphicFrameMk id="5" creationId="{00000000-0000-0000-0000-000000000000}"/>
          </ac:graphicFrameMkLst>
        </pc:graphicFrameChg>
      </pc:sldChg>
      <pc:sldChg chg="delSp modSp mod">
        <pc:chgData name="Gerald Dueck" userId="ce5112bc0a128d3a" providerId="LiveId" clId="{E19E3638-7C51-45EF-AA9B-DE43B6D9E2D8}" dt="2026-08-12T23:21:18.545" v="67" actId="478"/>
        <pc:sldMkLst>
          <pc:docMk/>
          <pc:sldMk cId="0" sldId="274"/>
        </pc:sldMkLst>
        <pc:spChg chg="del">
          <ac:chgData name="Gerald Dueck" userId="ce5112bc0a128d3a" providerId="LiveId" clId="{E19E3638-7C51-45EF-AA9B-DE43B6D9E2D8}" dt="2026-08-12T23:21:18.545" v="67" actId="478"/>
          <ac:spMkLst>
            <pc:docMk/>
            <pc:sldMk cId="0" sldId="274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2T23:19:26.265" v="66" actId="14100"/>
          <ac:spMkLst>
            <pc:docMk/>
            <pc:sldMk cId="0" sldId="274"/>
            <ac:spMk id="6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12T23:22:19.757" v="75" actId="14100"/>
        <pc:sldMkLst>
          <pc:docMk/>
          <pc:sldMk cId="0" sldId="276"/>
        </pc:sldMkLst>
        <pc:spChg chg="del">
          <ac:chgData name="Gerald Dueck" userId="ce5112bc0a128d3a" providerId="LiveId" clId="{E19E3638-7C51-45EF-AA9B-DE43B6D9E2D8}" dt="2026-08-12T23:21:58.239" v="69" actId="478"/>
          <ac:spMkLst>
            <pc:docMk/>
            <pc:sldMk cId="0" sldId="276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2T23:22:19.757" v="75" actId="14100"/>
          <ac:spMkLst>
            <pc:docMk/>
            <pc:sldMk cId="0" sldId="276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2T23:22:09.864" v="73" actId="1076"/>
          <ac:picMkLst>
            <pc:docMk/>
            <pc:sldMk cId="0" sldId="276"/>
            <ac:picMk id="8" creationId="{2A4A3FBB-11A5-F5B4-D464-C6B157439A3B}"/>
          </ac:picMkLst>
        </pc:picChg>
      </pc:sldChg>
      <pc:sldChg chg="addSp modSp mod">
        <pc:chgData name="Gerald Dueck" userId="ce5112bc0a128d3a" providerId="LiveId" clId="{E19E3638-7C51-45EF-AA9B-DE43B6D9E2D8}" dt="2026-08-12T23:24:31.537" v="87" actId="14100"/>
        <pc:sldMkLst>
          <pc:docMk/>
          <pc:sldMk cId="0" sldId="279"/>
        </pc:sldMkLst>
        <pc:spChg chg="mod">
          <ac:chgData name="Gerald Dueck" userId="ce5112bc0a128d3a" providerId="LiveId" clId="{E19E3638-7C51-45EF-AA9B-DE43B6D9E2D8}" dt="2026-08-12T23:24:31.537" v="87" actId="14100"/>
          <ac:spMkLst>
            <pc:docMk/>
            <pc:sldMk cId="0" sldId="279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2T23:24:20.348" v="85" actId="1076"/>
          <ac:picMkLst>
            <pc:docMk/>
            <pc:sldMk cId="0" sldId="279"/>
            <ac:picMk id="7" creationId="{991D1497-7414-8681-2CF5-CAABB2054B6A}"/>
          </ac:picMkLst>
        </pc:picChg>
      </pc:sldChg>
      <pc:sldChg chg="addSp delSp modSp mod">
        <pc:chgData name="Gerald Dueck" userId="ce5112bc0a128d3a" providerId="LiveId" clId="{E19E3638-7C51-45EF-AA9B-DE43B6D9E2D8}" dt="2026-08-12T23:23:11.458" v="81" actId="14100"/>
        <pc:sldMkLst>
          <pc:docMk/>
          <pc:sldMk cId="0" sldId="280"/>
        </pc:sldMkLst>
        <pc:spChg chg="del">
          <ac:chgData name="Gerald Dueck" userId="ce5112bc0a128d3a" providerId="LiveId" clId="{E19E3638-7C51-45EF-AA9B-DE43B6D9E2D8}" dt="2026-08-12T23:22:54.122" v="76" actId="478"/>
          <ac:spMkLst>
            <pc:docMk/>
            <pc:sldMk cId="0" sldId="280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2T23:23:11.458" v="81" actId="14100"/>
          <ac:spMkLst>
            <pc:docMk/>
            <pc:sldMk cId="0" sldId="280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12T23:23:02.894" v="79" actId="1076"/>
          <ac:picMkLst>
            <pc:docMk/>
            <pc:sldMk cId="0" sldId="280"/>
            <ac:picMk id="8" creationId="{AEDCE4B8-CA40-44A5-03BA-DB4C6716B5CB}"/>
          </ac:picMkLst>
        </pc:picChg>
      </pc:sldChg>
      <pc:sldChg chg="modSp mod">
        <pc:chgData name="Gerald Dueck" userId="ce5112bc0a128d3a" providerId="LiveId" clId="{E19E3638-7C51-45EF-AA9B-DE43B6D9E2D8}" dt="2026-08-12T23:23:21.987" v="82" actId="14100"/>
        <pc:sldMkLst>
          <pc:docMk/>
          <pc:sldMk cId="0" sldId="281"/>
        </pc:sldMkLst>
        <pc:spChg chg="mod">
          <ac:chgData name="Gerald Dueck" userId="ce5112bc0a128d3a" providerId="LiveId" clId="{E19E3638-7C51-45EF-AA9B-DE43B6D9E2D8}" dt="2026-08-12T23:23:21.987" v="82" actId="14100"/>
          <ac:spMkLst>
            <pc:docMk/>
            <pc:sldMk cId="0" sldId="281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13T01:25:27.621" v="88" actId="14100"/>
        <pc:sldMkLst>
          <pc:docMk/>
          <pc:sldMk cId="0" sldId="282"/>
        </pc:sldMkLst>
        <pc:spChg chg="mod">
          <ac:chgData name="Gerald Dueck" userId="ce5112bc0a128d3a" providerId="LiveId" clId="{E19E3638-7C51-45EF-AA9B-DE43B6D9E2D8}" dt="2026-08-13T01:25:27.621" v="88" actId="14100"/>
          <ac:spMkLst>
            <pc:docMk/>
            <pc:sldMk cId="0" sldId="282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What is Boiler Construction?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Study of pressure-retaining part design and support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02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Boilers are pressure vessels made from curved shells, flat sheets, openings, seams, tubes, stays, and fittings
• Some surfaces are self-supporting due to shape; others require stays or reinforcement
• Construction analysis determines which surfaces need support and how to calculate regional strength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Firebox and Water Leg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Combustion chamber surrounded by water-filled space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087615"/>
              </p:ext>
            </p:extLst>
          </p:nvPr>
        </p:nvGraphicFramePr>
        <p:xfrm>
          <a:off x="2343785" y="1838325"/>
          <a:ext cx="7491730" cy="877824"/>
        </p:xfrm>
        <a:graphic>
          <a:graphicData uri="http://schemas.openxmlformats.org/drawingml/2006/table">
            <a:tbl>
              <a:tblPr/>
              <a:tblGrid>
                <a:gridCol w="1056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47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Component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Function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Firebox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Combustion chamber where fuel burns; surrounded by water on sides and top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Water leg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Water-filled space around sides of firebox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Crown Sheet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Top sheet of firebox exposed to fire below and water above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Flat surface under pressure and heat
• One of most critical boiler parts
• Requires special staying and reinforcement
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Smokebox and Steam Dome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Front chamber and raised steam collection structure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94334"/>
              </p:ext>
            </p:extLst>
          </p:nvPr>
        </p:nvGraphicFramePr>
        <p:xfrm>
          <a:off x="2432050" y="2209800"/>
          <a:ext cx="7315200" cy="877824"/>
        </p:xfrm>
        <a:graphic>
          <a:graphicData uri="http://schemas.openxmlformats.org/drawingml/2006/table">
            <a:tbl>
              <a:tblPr/>
              <a:tblGrid>
                <a:gridCol w="1133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1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  <a:latin typeface="Aptos"/>
                        </a:rPr>
                        <a:t>Component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Function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Smokebox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Chamber at front where hot gases collect after passing through tubes or flues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Steam dome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Raised chamber on top of shell used to collect drier steam from above water line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Dry Pipe and Steam Path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Internal steam pipe running from dome toward throttle or outlet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Collects steam from higher, drier part of steam space
• Part of steam collection path normally within steam space
• Position, support, and connection affect steam collection
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Mud Ring and Ash Pit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Lower structures for water containment and combustion support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847323"/>
              </p:ext>
            </p:extLst>
          </p:nvPr>
        </p:nvGraphicFramePr>
        <p:xfrm>
          <a:off x="2115185" y="1905000"/>
          <a:ext cx="7948930" cy="1042416"/>
        </p:xfrm>
        <a:graphic>
          <a:graphicData uri="http://schemas.openxmlformats.org/drawingml/2006/table">
            <a:tbl>
              <a:tblPr/>
              <a:tblGrid>
                <a:gridCol w="1397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51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Component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Function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Mud ring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Lower ring or frame around firebox water legs; closes bottom of water space and ties together lower firebox structure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Ash pit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Space below grate where ash collects and combustion air enters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Openings and Jacket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Access points and outer covering for inspection and heat management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580883"/>
              </p:ext>
            </p:extLst>
          </p:nvPr>
        </p:nvGraphicFramePr>
        <p:xfrm>
          <a:off x="2115185" y="1828800"/>
          <a:ext cx="7948930" cy="877824"/>
        </p:xfrm>
        <a:graphic>
          <a:graphicData uri="http://schemas.openxmlformats.org/drawingml/2006/table">
            <a:tbl>
              <a:tblPr/>
              <a:tblGrid>
                <a:gridCol w="2005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Component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Function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Manholes and handholes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Openings used for inspection, cleaning, and maintenance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Boiler jacket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Outer covering over insulation to reduce heat loss and improve appearance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Grate and Heating Surface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Fire support and heat transfer surfaces exposed to flames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615128"/>
              </p:ext>
            </p:extLst>
          </p:nvPr>
        </p:nvGraphicFramePr>
        <p:xfrm>
          <a:off x="2000885" y="1676400"/>
          <a:ext cx="8177530" cy="877824"/>
        </p:xfrm>
        <a:graphic>
          <a:graphicData uri="http://schemas.openxmlformats.org/drawingml/2006/table">
            <a:tbl>
              <a:tblPr/>
              <a:tblGrid>
                <a:gridCol w="1267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0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  <a:latin typeface="Aptos"/>
                        </a:rPr>
                        <a:t>Component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Function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Grate surface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Area that supports the fire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Heating surface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Wetted metal surface exposed to fire or hot gases; includes firebox sheets and tube surfaces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Water and Steam Space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Distinct regions for water and steam within pressure vessel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500465"/>
              </p:ext>
            </p:extLst>
          </p:nvPr>
        </p:nvGraphicFramePr>
        <p:xfrm>
          <a:off x="2343785" y="1676400"/>
          <a:ext cx="7491730" cy="877824"/>
        </p:xfrm>
        <a:graphic>
          <a:graphicData uri="http://schemas.openxmlformats.org/drawingml/2006/table">
            <a:tbl>
              <a:tblPr/>
              <a:tblGrid>
                <a:gridCol w="1167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Region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Description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Steam space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Space above water line where steam collects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Water space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Space occupied by water around firebox, tubes, shell, and internal parts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Stay Systems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Short and long supports for flat and curved surfaces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449973"/>
              </p:ext>
            </p:extLst>
          </p:nvPr>
        </p:nvGraphicFramePr>
        <p:xfrm>
          <a:off x="2877185" y="1583055"/>
          <a:ext cx="6424930" cy="1170432"/>
        </p:xfrm>
        <a:graphic>
          <a:graphicData uri="http://schemas.openxmlformats.org/drawingml/2006/table">
            <a:tbl>
              <a:tblPr/>
              <a:tblGrid>
                <a:gridCol w="1319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  <a:latin typeface="Aptos"/>
                        </a:rPr>
                        <a:t>Stay Type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Application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Staybolts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Short stays to support flat firebox sheets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Through stays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Longer stays extending through boiler to support larger flat areas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Diagonal stays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Stays installed at angle where direct staying not practical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Reinforcement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Extra plating added at regions requiring increased strength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021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Double plating added at regions requiring extra strength
• Common around openings and fittings
• Reinforcement found where feedwater enters pressure shell
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Types Overview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Historic steam equipment used several boiler arrangements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448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Each type places fire, water, steam space, tubes, flues, and pressure-retaining surfaces in different relationships
• Differences are functional, not merely visual
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Rear Flue Sheet Purpose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Locates and supports tubes while receiving intense firebox heat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Located at firebox end of tube bank
• Receives intense heat from firebox
• Supports rear ends of tubes or flues
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Rear Flue Sheet Strength Factors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Multiple elements determine strength of pierced plate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5662931" cy="18592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Not a plain solid plate due to many tube holes
• Strength depends on plate thickness
• Strength depends on tube spacing and ligament width between holes
• Staying and condition of tube-to-sheet joints affect strength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4A3FBB-11A5-F5B4-D464-C6B157439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050" y="1645920"/>
            <a:ext cx="5532986" cy="414813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Front Flue Sheet Visibility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Visible from smokebox; reveals internal construction features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Contains front tube ends
• Reveals important internal construction features
• Shows evidence of support systems and fittings
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Front Flue Sheet: Observable Features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Multiple structural and functional elements visible in smokebox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Tube or flue ends
• Through stays
• Internal butt cover
• Water inlet details
• Dry pipe emerging from beneath steam dome
• Dry-pipe hanger
• Double plating around water inlet
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Front Flue Sheet: Dry Pipe Importance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Dry pipe is part of steam collection path and affects operation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4291330" cy="20116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Part of steam collection path
• Normally located within steam space
• Position affects how steam is taken from boiler
• Support and connection to dome or throttle arrangement affect operation
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1D1497-7414-8681-2CF5-CAABB2054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645" y="1645920"/>
            <a:ext cx="6343650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Front Flue Sheet: Water Inlet Reinforcement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Feedwater temperature difference requires structural reinforcement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4824730" cy="20116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Feedwater entering boiler may be colder than surrounding boiler water
• Reinforcement or double plating found where fittings enter pressure shell
• Water inlet area requires important construction details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DCE4B8-CA40-44A5-03BA-DB4C6716B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650" y="1645920"/>
            <a:ext cx="6353175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Analysis: Regional Separation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Separate boiler into regions that behave differently under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3307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Barrel and dome
• Curved shell surfaces
• Longitudinal shell seams
• Firebox sheets
• Flat stayed surfaces
• Semi-curved stayed surfaces
• Crown sheet and wagon-top areas
• Backhead
• Front flue sheet
• Rear flue sheet
• Stayed firebox surfaces
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Shell Barrel: Controlling Factors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Curved surface strength depends on multiple geometric and material factors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306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Diameter affects strength
• Plate thickness affects strength
• Material strength affects strength
• Joint efficiency affects strength
• Safety factor affects strength
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Flat Firebox Sheet: Controlling Factors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Flat surfaces require stays to resist pressure; strength depends on stay design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Not self-supporting
• Depends on plate thickness
• Depends on staybolt size
• Depends on staybolt pitch
• Depends on stay attachment method
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Stayed Surfaces: Construction Factors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Multiple design elements control strength of stayed flat surfaces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Plate thickness
• Staybolt diameter
• Staybolt pitch
• Stay engagement
• Stay attachment type
• Construction factor
• Condition of plate and stays
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Vertical Boiler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Cylindrical shell placed upright for compact design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8592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Round shell provides relative strength under internal pressure
• Compact and useful where floor space is limited
• Moderate steam output suitable
• Water level management is especially important due to space constraints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92EA7C-9B1F-4662-465C-5566F4BC4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850" y="581025"/>
            <a:ext cx="2600325" cy="574357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Construction: Central Principle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Pressure acts everywhere but not every shape resists equally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Different surfaces require different analysis methods
• Curved surfaces can be inherently self-supporting
• Flat surfaces always require external support
• Each region has its own controlling factors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Pressure acts everywhere, but not every shape resists pressure in the same way.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Water-tube Vertical Boiler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Water flows inside tubes while hot gases pass outside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935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Reverse of firetube boiler arrangement
• Small-diameter pressure parts easier to strengthen than large shells
• Well suited to higher pressures
• Provides large heating surface in compact space
• More complex than simple firetube boilers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5183DC-F05D-F613-3D94-F9E4364BB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250" y="658425"/>
            <a:ext cx="4302125" cy="58459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Return Flue Boiler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Gas path returns through boiler before discharge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935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Increases effective heating path within compact shell
• Firetube-family design with hot gases passing through flues surrounded by water
• Cylindrical shell largely self-supporting
• Flat ends and tube sheets require construction details for adequate strength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AC0953-38E2-5FFC-AE21-08F890A4D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812" y="1645920"/>
            <a:ext cx="4980168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Locomotive-style Firetube Boiler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Firebox at rear with tubes extending to front smokebox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11530330" cy="13258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Firebox located at rear; hot gases pass through tubes toward front smokebox
• Water surrounds firebox and tubes; steam collects above water line
• Barrel is round and comparatively efficient as pressure vessel
• Firebox, tube sheets, and backhead contain flat areas requiring stays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434035-E763-266E-13B6-80FE6883C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822" y="3345607"/>
            <a:ext cx="8315325" cy="351239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Construction Problems in Locomotive Boiler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Multiple distinct structural challenges in single vessel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4688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Cylindrical shell or barrel
• Flat front and rear tube sheets
• Firebox sheets exposed to intense heat
• Water legs around firebox
• Crown sheet over fire
• Staybolts and through stays supporting flat areas
• Smokebox and front flue sheet
• Steam collection through dome and dry pipe
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Shells and Heads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Main cylindrical shell and end plates define pressure boundary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387859"/>
              </p:ext>
            </p:extLst>
          </p:nvPr>
        </p:nvGraphicFramePr>
        <p:xfrm>
          <a:off x="2038985" y="1847850"/>
          <a:ext cx="7443470" cy="877824"/>
        </p:xfrm>
        <a:graphic>
          <a:graphicData uri="http://schemas.openxmlformats.org/drawingml/2006/table">
            <a:tbl>
              <a:tblPr/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0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Component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Function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Shell or barrel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Main cylindrical pressure shell containing water and steam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Boiler heads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End plates of shell; may be flat, dished, stayed, or connected to structural parts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Parts: Tube Sheets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2: Boiler Construction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Plates supporting tube ends and carrying pressure and installation loads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889380"/>
              </p:ext>
            </p:extLst>
          </p:nvPr>
        </p:nvGraphicFramePr>
        <p:xfrm>
          <a:off x="1748155" y="1676400"/>
          <a:ext cx="8025130" cy="749808"/>
        </p:xfrm>
        <a:graphic>
          <a:graphicData uri="http://schemas.openxmlformats.org/drawingml/2006/table">
            <a:tbl>
              <a:tblPr/>
              <a:tblGrid>
                <a:gridCol w="2005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1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Component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Function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Tube sheets or flue sheets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Plates into which tubes or flues are expanded; carry tube ends and withstand both pressure loads and tube installation forces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1745</Words>
  <Application>Microsoft Office PowerPoint</Application>
  <PresentationFormat>Custom</PresentationFormat>
  <Paragraphs>166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2026-08-13T01:25:38Z</dcterms:modified>
</cp:coreProperties>
</file>