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modSld">
      <pc:chgData name="Gerald Dueck" userId="ce5112bc0a128d3a" providerId="LiveId" clId="{E19E3638-7C51-45EF-AA9B-DE43B6D9E2D8}" dt="2026-08-06T20:19:10.511" v="8" actId="14100"/>
      <pc:docMkLst>
        <pc:docMk/>
      </pc:docMkLst>
      <pc:sldChg chg="modSp mod">
        <pc:chgData name="Gerald Dueck" userId="ce5112bc0a128d3a" providerId="LiveId" clId="{E19E3638-7C51-45EF-AA9B-DE43B6D9E2D8}" dt="2026-08-06T20:18:02.485" v="0" actId="14100"/>
        <pc:sldMkLst>
          <pc:docMk/>
          <pc:sldMk cId="0" sldId="258"/>
        </pc:sldMkLst>
        <pc:spChg chg="mod">
          <ac:chgData name="Gerald Dueck" userId="ce5112bc0a128d3a" providerId="LiveId" clId="{E19E3638-7C51-45EF-AA9B-DE43B6D9E2D8}" dt="2026-08-06T20:18:02.485" v="0" actId="14100"/>
          <ac:spMkLst>
            <pc:docMk/>
            <pc:sldMk cId="0" sldId="258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6T20:18:09.898" v="1" actId="14100"/>
        <pc:sldMkLst>
          <pc:docMk/>
          <pc:sldMk cId="0" sldId="259"/>
        </pc:sldMkLst>
        <pc:spChg chg="mod">
          <ac:chgData name="Gerald Dueck" userId="ce5112bc0a128d3a" providerId="LiveId" clId="{E19E3638-7C51-45EF-AA9B-DE43B6D9E2D8}" dt="2026-08-06T20:18:09.898" v="1" actId="14100"/>
          <ac:spMkLst>
            <pc:docMk/>
            <pc:sldMk cId="0" sldId="259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6T20:18:29.801" v="3" actId="14100"/>
        <pc:sldMkLst>
          <pc:docMk/>
          <pc:sldMk cId="0" sldId="263"/>
        </pc:sldMkLst>
        <pc:spChg chg="mod">
          <ac:chgData name="Gerald Dueck" userId="ce5112bc0a128d3a" providerId="LiveId" clId="{E19E3638-7C51-45EF-AA9B-DE43B6D9E2D8}" dt="2026-08-06T20:18:29.801" v="3" actId="14100"/>
          <ac:spMkLst>
            <pc:docMk/>
            <pc:sldMk cId="0" sldId="263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20:18:26.343" v="2" actId="1076"/>
          <ac:spMkLst>
            <pc:docMk/>
            <pc:sldMk cId="0" sldId="263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6T20:18:54.721" v="7" actId="1076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06T20:18:49.024" v="6" actId="1076"/>
          <ac:spMkLst>
            <pc:docMk/>
            <pc:sldMk cId="0" sldId="265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06T20:18:54.721" v="7" actId="1076"/>
          <ac:spMkLst>
            <pc:docMk/>
            <pc:sldMk cId="0" sldId="265"/>
            <ac:spMk id="7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6T20:19:10.511" v="8" actId="14100"/>
        <pc:sldMkLst>
          <pc:docMk/>
          <pc:sldMk cId="0" sldId="269"/>
        </pc:sldMkLst>
        <pc:spChg chg="mod">
          <ac:chgData name="Gerald Dueck" userId="ce5112bc0a128d3a" providerId="LiveId" clId="{E19E3638-7C51-45EF-AA9B-DE43B6D9E2D8}" dt="2026-08-06T20:19:10.511" v="8" actId="14100"/>
          <ac:spMkLst>
            <pc:docMk/>
            <pc:sldMk cId="0" sldId="269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Airflow Controls Steam Production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requires fuel, water, and air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Three components control combustion air: ash pan, grates, damper
• These parts influence firing efficiency, steaming capacity, fuel consumption, and boiler performance
• Understanding their interaction maintains clean fire, good draft, and reliable steam production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Airflow Direction Affects Combustion Pattern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Rear airflow promotes uniform combustion distribution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Air from rear follows intended path through firebox and promotes uniform combustion
• Air from front creates undesirable airflow patterns and may cool rear tube sheet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4869180"/>
            <a:ext cx="10972800" cy="68580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Repeated uneven heating and cooling increases risk of thermal stress, distortion, or warping of rear tube sheet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715000"/>
            <a:ext cx="10972800" cy="68580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Experienced operators keep front damper closed during normal operation and use rear damper as primary air control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Fire Door Opening Effects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Fire door opening disrupts combustion air path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Combustion air should enter through grates, not fire door
• Air through fire door bypasses fuel bed portions, disturbs draft pattern, cools firebox portions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Preferred Method
• Adjust damper and maintain proper fuel bed to increase combustion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Firebox Design Principles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Design balances airflow, draft, and maintenance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Distribute air evenly beneath fuel bed
• Maintain consistent draft
• Provide convenient ash removal
• Minimize maintenance requirements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Individual traction engines differ in construction but follow same principles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Pre-Service Inspection Checklist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Inspect combustion system before firing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Ash pan condition
• Grate condition
• Clinker accumulation
• Damper operation
• Air passages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Remove ashes and clinker as required
• Ensure damper moves freely through full range of travel
• Clean combustion system promotes easier firing, stronger draft, and reliable steam production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Efficient Steaming Depends on Airflow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Airflow equals fuel in importance to steaming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5212080"/>
            <a:ext cx="10972800" cy="7315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Ash pan, grates, and damper form boiler's air-control system; keeping that system clean and unobstructed is essential for combustion, draft, and steam production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Combustion Airflow Path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Air flows through boiler to support combustion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Damper
• Ash Pan
• Grates
• Fuel Bed
• Firebox
• Flues
• Smokestack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Combustion requires fuel, heat, and oxygen
• Fire burns because air flows through fuel bed and supplies oxygen
• Anything restricting airflow reduces combustion efficiency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Ash Pan Functions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Ash pan collects debris and directs air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Collects ash and debris falling through grates
• Provides air chamber beneath fuel bed
• Directs incoming air toward the fire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Ash pan is part of the draft system, not merely a collection point
• Excessive ash buildup restricts airflow, decreases draft, reduces fire temperature, increases smoke, impairs steam production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Grate Types and Requirements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Grates support fuel and allow airflow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Competing Requirements
• Must support burning fuel
• Must allow adequate airflow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Fixed grates: simple and durable, require periodic cleaning
• Rocking grates: can be moved by operator to shake ash loose, improve airflow, ease ash removal, enable fire maintenance during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Grates must balance fuel support with airflow requirements; rocking grates offer operational advantages but risk fuel loss if overused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Maintaining Effective Firebed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Firebed quality controls combustion uniformity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Characteristics of Good Firebed
• Evenly distributed
• Free of large holes
• Thick enough to maintain combustion
• Thin enough to allow airflow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Uneven firebed creates hot spots, cold spots, and poor combustion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Clinker Formation and Effects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Clinker blocks airflow and reduces steaming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What is Clinker
• Hard mass formed when minerals, dirt, and ash fuse together under high temperatures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Blocks airflow through grates
• Disturbs firebed
• Reduces steaming capacity
• Makes firing more difficult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Clinker should be removed whenever it begins to interfere with airflow or grate operation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94360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Boiler with abundant fuel may steam poorly if clinker restricts airflow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Draft Principles and Effects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Draft draws air through entire combustion path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How Draft Works
• Firebox operates at slight vacuum created by exhaust steam nozzle and smokestack
• Vacuum draws air through damper, ash pan, grates, fuel bed, flues, and up stack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Good Draft vs. Poor Draft
• Good draft: clean combustion, efficient fuel use, strong steam production
• Poor draft: smoke, reduced power, incomplete combustion, difficulty maintaining pressure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Damper Controls Combustion Intensity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Damper regulates airflow volume and combustion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02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Damper Open vs. Closed
• Damper open: more air reaches fire, combustion increases, fire temperature rises, steam production increases
• Damper closed: airflow reduced, combustion slows, fire temperature falls, steam production decreases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2326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Damper is one of operator's primary tools for fire control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and Rear Damper Purposes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10 Ash pan, Grates and Damper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Rear damper controls combustion air normally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Damper Function Distinction
• Rear damper: normal combustion-air inlet, regulates airflow through fire
• Front damper: used only for ash removal, cleaning, and inspection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During operation, combustion air enters primarily through rear damper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1053</Words>
  <Application>Microsoft Office PowerPoint</Application>
  <PresentationFormat>Custom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2026-08-06T20:19:18Z</dcterms:modified>
</cp:coreProperties>
</file>