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793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1" d="100"/>
          <a:sy n="61" d="100"/>
        </p:scale>
        <p:origin x="73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ald Dueck" userId="ce5112bc0a128d3a" providerId="LiveId" clId="{E19E3638-7C51-45EF-AA9B-DE43B6D9E2D8}"/>
    <pc:docChg chg="modSld">
      <pc:chgData name="Gerald Dueck" userId="ce5112bc0a128d3a" providerId="LiveId" clId="{E19E3638-7C51-45EF-AA9B-DE43B6D9E2D8}" dt="2026-08-06T20:11:08.878" v="12" actId="14100"/>
      <pc:docMkLst>
        <pc:docMk/>
      </pc:docMkLst>
      <pc:sldChg chg="modSp mod">
        <pc:chgData name="Gerald Dueck" userId="ce5112bc0a128d3a" providerId="LiveId" clId="{E19E3638-7C51-45EF-AA9B-DE43B6D9E2D8}" dt="2026-08-06T20:10:07.782" v="0" actId="14100"/>
        <pc:sldMkLst>
          <pc:docMk/>
          <pc:sldMk cId="0" sldId="265"/>
        </pc:sldMkLst>
        <pc:spChg chg="mod">
          <ac:chgData name="Gerald Dueck" userId="ce5112bc0a128d3a" providerId="LiveId" clId="{E19E3638-7C51-45EF-AA9B-DE43B6D9E2D8}" dt="2026-08-06T20:10:07.782" v="0" actId="14100"/>
          <ac:spMkLst>
            <pc:docMk/>
            <pc:sldMk cId="0" sldId="265"/>
            <ac:spMk id="6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06T20:11:08.878" v="12" actId="14100"/>
        <pc:sldMkLst>
          <pc:docMk/>
          <pc:sldMk cId="0" sldId="266"/>
        </pc:sldMkLst>
        <pc:spChg chg="mod">
          <ac:chgData name="Gerald Dueck" userId="ce5112bc0a128d3a" providerId="LiveId" clId="{E19E3638-7C51-45EF-AA9B-DE43B6D9E2D8}" dt="2026-08-06T20:11:08.878" v="12" actId="14100"/>
          <ac:spMkLst>
            <pc:docMk/>
            <pc:sldMk cId="0" sldId="266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06T20:10:59.261" v="11" actId="14100"/>
          <ac:spMkLst>
            <pc:docMk/>
            <pc:sldMk cId="0" sldId="266"/>
            <ac:spMk id="6" creationId="{00000000-0000-0000-0000-000000000000}"/>
          </ac:spMkLst>
        </pc:spChg>
        <pc:spChg chg="mod">
          <ac:chgData name="Gerald Dueck" userId="ce5112bc0a128d3a" providerId="LiveId" clId="{E19E3638-7C51-45EF-AA9B-DE43B6D9E2D8}" dt="2026-08-06T20:10:56.196" v="10" actId="1076"/>
          <ac:spMkLst>
            <pc:docMk/>
            <pc:sldMk cId="0" sldId="266"/>
            <ac:spMk id="7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Steering Wheel to Front Axle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9 Steering Wheel to Front Axle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Traction engine steers by swinging entire front axle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Unlike automobiles, individual front wheels do not pivot on steering knuckles
• The entire front axle assembly swings for steering control
• Steering gear provides mechanical advantage for smooth, accurate control
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Reach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9 Steering Wheel to Front Axle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Member connects pedestal to boiler and hornplates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Keeps pedestal aligned with engine frame
• Carries fore-and-aft loads from steering and road shocks
• Prevents pedestal from twisting or shifting
• Maintains correct geometry between front and rear axles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017519"/>
            <a:ext cx="10972800" cy="960121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Long structural member
• Provides structural reference for pedestal without it, pedestal would have no structural reference to rest of engine
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Steering System Summary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9 Steering Wheel to Front Axle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Worm-and-chain mechanism provides shock-free control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4900930" cy="34594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Load Path
• Steering Wheel
• Steering Shaft
• Worm Gear
• Chain Roll
• Steering Chains
• Steering Springs
• Front Axle (horizontal + vertical pivot)
• Pedestal
• Reach
• </a:t>
            </a:r>
            <a:r>
              <a:rPr lang="en-US" sz="1800" dirty="0" err="1">
                <a:solidFill>
                  <a:srgbClr val="282828"/>
                </a:solidFill>
                <a:latin typeface="Aptos"/>
              </a:rPr>
              <a:t>Hornplates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
</a:t>
            </a:r>
          </a:p>
        </p:txBody>
      </p:sp>
      <p:sp>
        <p:nvSpPr>
          <p:cNvPr id="6" name="AutoShape 6"/>
          <p:cNvSpPr/>
          <p:nvPr/>
        </p:nvSpPr>
        <p:spPr>
          <a:xfrm>
            <a:off x="5767508" y="1691639"/>
            <a:ext cx="5843270" cy="1417319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System provides slow, powerful, shock-free control
• Simple and durable design
• Perfectly suited to heavy, low-speed work of steam traction engine
</a:t>
            </a:r>
          </a:p>
        </p:txBody>
      </p:sp>
      <p:sp>
        <p:nvSpPr>
          <p:cNvPr id="7" name="AutoShape 7"/>
          <p:cNvSpPr/>
          <p:nvPr/>
        </p:nvSpPr>
        <p:spPr>
          <a:xfrm>
            <a:off x="5714956" y="4023359"/>
            <a:ext cx="6162653" cy="914401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 dirty="0">
                <a:solidFill>
                  <a:srgbClr val="145014"/>
                </a:solidFill>
                <a:latin typeface="Aptos"/>
              </a:rPr>
              <a:t>Steering system is simple, durable, and perfectly suited to the heavy, low-speed work of a steam traction engine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Steering Wheel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9 Steering Wheel to Front Axle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Large wheel provides operator leverage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Steering system is heavily geared down
• Wheel must turn many revolutions to swing front axle from lock to lock
• Size gives mechanical advantage for control
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Steering Shaft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9 Steering Wheel to Front Axle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Shaft connects wheel to worm gear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Runs diagonally down toward front of engine
• Supported in bearings
• Ends in worm gear at bottom
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Worm Gear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9 Steering Wheel to Front Axle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Worm engages with worm wheel or segment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Provides very high mechanical advantage
• Enables slow, controlled steering
• Self-locking action prevents front wheels from kicking back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74320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Located at bottom of steering shaft
• Turns the chain roll
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Chain Roll (Steering Drum)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9 Steering Wheel to Front Axle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Drum converts worm rotation to chain pull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Horizontal drum with grooves or flanges to guide steering chain
• One side of chain winds in as other side pays out
• Converts worm's rotation into controlled pull on steering chains
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Steering Chains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9 Steering Wheel to Front Axle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Chains pull front axle through steering springs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Run from chain roll down to front axle
• Pull directly on axle through steering springs
• Winding left chain and paying out right chain turns axle left
• Reversing drum direction turns axle right
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Steering Springs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9 Steering Wheel to Front Axle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Springs protect system and ensure smooth control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Keep chain tensioned
• Absorb shocks from rough ground
• Prevent sudden jerks from reaching worm gear
• Allow axle to rock without slackening chain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0175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Located between chain and axle
• Ensure smooth, quiet steering
• Protect the gearing from damage
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Front Axle Assembly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9 Steering Wheel to Front Axle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Axle performs horizontal and vertical motions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Horizontally, for steering—entire axle swings left or right as unit
• Vertically, to follow uneven terrain—axle rocks up and down around central pivot pin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46888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Dual-pivot action keeps both front wheels on ground over bumps and ruts
• Allows engine to steer while maintaining ground contact
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Pedestal (Front Axle Pivot)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9 Steering Wheel to Front Axle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Heavy casting anchors entire steering system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Located at front of engine
• Carries axle pivot pin
• Supports weight of front of engine
• Supports side loads from steering
• Supports rocking motion of axle over uneven ground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9184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Structural anchor for entire steering system
• Heavy casting provides necessary support and rigidity
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739</Words>
  <Application>Microsoft Office PowerPoint</Application>
  <PresentationFormat>Custom</PresentationFormat>
  <Paragraphs>51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Aptos Body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Gerald Dueck</cp:lastModifiedBy>
  <cp:revision>1</cp:revision>
  <dcterms:created xsi:type="dcterms:W3CDTF">2006-08-16T00:00:00Z</dcterms:created>
  <dcterms:modified xsi:type="dcterms:W3CDTF">2026-08-06T20:11:14Z</dcterms:modified>
</cp:coreProperties>
</file>