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8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modSld">
      <pc:chgData name="Gerald Dueck" userId="ce5112bc0a128d3a" providerId="LiveId" clId="{E19E3638-7C51-45EF-AA9B-DE43B6D9E2D8}" dt="2026-08-06T18:10:47.336" v="30" actId="1076"/>
      <pc:docMkLst>
        <pc:docMk/>
      </pc:docMkLst>
      <pc:sldChg chg="addSp delSp modSp mod">
        <pc:chgData name="Gerald Dueck" userId="ce5112bc0a128d3a" providerId="LiveId" clId="{E19E3638-7C51-45EF-AA9B-DE43B6D9E2D8}" dt="2026-08-06T18:07:45.757" v="6" actId="1076"/>
        <pc:sldMkLst>
          <pc:docMk/>
          <pc:sldMk cId="0" sldId="257"/>
        </pc:sldMkLst>
        <pc:spChg chg="del">
          <ac:chgData name="Gerald Dueck" userId="ce5112bc0a128d3a" providerId="LiveId" clId="{E19E3638-7C51-45EF-AA9B-DE43B6D9E2D8}" dt="2026-08-06T18:07:37.872" v="5" actId="478"/>
          <ac:spMkLst>
            <pc:docMk/>
            <pc:sldMk cId="0" sldId="257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6T18:06:53.708" v="1" actId="14100"/>
          <ac:spMkLst>
            <pc:docMk/>
            <pc:sldMk cId="0" sldId="257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06T18:06:58.096" v="2" actId="1076"/>
          <ac:spMkLst>
            <pc:docMk/>
            <pc:sldMk cId="0" sldId="257"/>
            <ac:spMk id="7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6T18:07:45.757" v="6" actId="1076"/>
          <ac:picMkLst>
            <pc:docMk/>
            <pc:sldMk cId="0" sldId="257"/>
            <ac:picMk id="9" creationId="{E5F2D43B-027D-3D95-7BE3-27E905F53D89}"/>
          </ac:picMkLst>
        </pc:picChg>
      </pc:sldChg>
      <pc:sldChg chg="addSp delSp modSp mod">
        <pc:chgData name="Gerald Dueck" userId="ce5112bc0a128d3a" providerId="LiveId" clId="{E19E3638-7C51-45EF-AA9B-DE43B6D9E2D8}" dt="2026-08-06T18:09:20.037" v="15" actId="14100"/>
        <pc:sldMkLst>
          <pc:docMk/>
          <pc:sldMk cId="0" sldId="259"/>
        </pc:sldMkLst>
        <pc:spChg chg="del">
          <ac:chgData name="Gerald Dueck" userId="ce5112bc0a128d3a" providerId="LiveId" clId="{E19E3638-7C51-45EF-AA9B-DE43B6D9E2D8}" dt="2026-08-06T18:08:31.696" v="11" actId="478"/>
          <ac:spMkLst>
            <pc:docMk/>
            <pc:sldMk cId="0" sldId="259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6T18:08:05.330" v="8" actId="14100"/>
          <ac:spMkLst>
            <pc:docMk/>
            <pc:sldMk cId="0" sldId="259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06T18:09:20.037" v="15" actId="14100"/>
          <ac:spMkLst>
            <pc:docMk/>
            <pc:sldMk cId="0" sldId="259"/>
            <ac:spMk id="7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6T18:08:55.761" v="14" actId="1076"/>
          <ac:picMkLst>
            <pc:docMk/>
            <pc:sldMk cId="0" sldId="259"/>
            <ac:picMk id="10" creationId="{02300592-C3AD-9C64-D3FD-FAB194785ECA}"/>
          </ac:picMkLst>
        </pc:picChg>
      </pc:sldChg>
      <pc:sldChg chg="addSp delSp modSp mod">
        <pc:chgData name="Gerald Dueck" userId="ce5112bc0a128d3a" providerId="LiveId" clId="{E19E3638-7C51-45EF-AA9B-DE43B6D9E2D8}" dt="2026-08-06T18:10:16.727" v="24" actId="1076"/>
        <pc:sldMkLst>
          <pc:docMk/>
          <pc:sldMk cId="0" sldId="260"/>
        </pc:sldMkLst>
        <pc:spChg chg="del">
          <ac:chgData name="Gerald Dueck" userId="ce5112bc0a128d3a" providerId="LiveId" clId="{E19E3638-7C51-45EF-AA9B-DE43B6D9E2D8}" dt="2026-08-06T18:09:37.936" v="16" actId="478"/>
          <ac:spMkLst>
            <pc:docMk/>
            <pc:sldMk cId="0" sldId="260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6T18:10:06.731" v="22" actId="14100"/>
          <ac:spMkLst>
            <pc:docMk/>
            <pc:sldMk cId="0" sldId="260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06T18:10:16.727" v="24" actId="1076"/>
          <ac:spMkLst>
            <pc:docMk/>
            <pc:sldMk cId="0" sldId="260"/>
            <ac:spMk id="7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6T18:09:49.145" v="18" actId="1076"/>
          <ac:picMkLst>
            <pc:docMk/>
            <pc:sldMk cId="0" sldId="260"/>
            <ac:picMk id="9" creationId="{4D9E4DA2-748B-6030-05C9-566CCF571651}"/>
          </ac:picMkLst>
        </pc:picChg>
      </pc:sldChg>
      <pc:sldChg chg="modSp mod">
        <pc:chgData name="Gerald Dueck" userId="ce5112bc0a128d3a" providerId="LiveId" clId="{E19E3638-7C51-45EF-AA9B-DE43B6D9E2D8}" dt="2026-08-06T18:10:31.892" v="27" actId="1076"/>
        <pc:sldMkLst>
          <pc:docMk/>
          <pc:sldMk cId="0" sldId="261"/>
        </pc:sldMkLst>
        <pc:spChg chg="mod">
          <ac:chgData name="Gerald Dueck" userId="ce5112bc0a128d3a" providerId="LiveId" clId="{E19E3638-7C51-45EF-AA9B-DE43B6D9E2D8}" dt="2026-08-06T18:10:23.875" v="25" actId="14100"/>
          <ac:spMkLst>
            <pc:docMk/>
            <pc:sldMk cId="0" sldId="261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6T18:10:31.892" v="27" actId="1076"/>
          <ac:spMkLst>
            <pc:docMk/>
            <pc:sldMk cId="0" sldId="261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6T18:10:47.336" v="30" actId="1076"/>
        <pc:sldMkLst>
          <pc:docMk/>
          <pc:sldMk cId="0" sldId="262"/>
        </pc:sldMkLst>
        <pc:spChg chg="mod">
          <ac:chgData name="Gerald Dueck" userId="ce5112bc0a128d3a" providerId="LiveId" clId="{E19E3638-7C51-45EF-AA9B-DE43B6D9E2D8}" dt="2026-08-06T18:10:38.506" v="28" actId="14100"/>
          <ac:spMkLst>
            <pc:docMk/>
            <pc:sldMk cId="0" sldId="262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6T18:10:47.336" v="30" actId="1076"/>
          <ac:spMkLst>
            <pc:docMk/>
            <pc:sldMk cId="0" sldId="262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Water and Draft Systems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Water and Draft Systems Overview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Two continuous processes manage steam production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Water management: feedwater enters through injectors or pumps
• Draft management: hot gases exit through smokebox and stack
• Both systems work together from pressurization to exhaust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Exhaust steam powers engine and drives draft system
• Spent steam from pump and injectors preheats feedwater
• Sediment removed via blowdown valve for safety and efficiency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Water and draft systems form one integrated cycle enabling steady steam production under varying loads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Exhaust Nozzle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Exhaust and Draft System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Precisely sized opening creates draft through velocity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Small opening at base of stack where spent steam discharges into smokebox
• Every exhaust pulse forces steam through nozzle at high velocity
• Jet shoots upward into stack creating partial vacuum in smokebox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Vacuum pulls hot gases through flues and fresh air up through grates and firebed
• More frequent and forceful exhaust pulses create stronger draft
• Engine fires up under load due to increased exhaust frequency and force
• Diameter and position are critical to performance
• Too small nozzle chokes exhaust and wastes power
• Too large nozzle weakens draft making engine sluggish to steam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Exhaust nozzle provides core draft function through precise sizing for each boiler-cylinder combination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Blower and Nozzle Integration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Exhaust and Draft System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Exhaust nozzle and blower work together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Nozzle works hand-in-hand with stack, smokebox, and blower
• When engine running: nozzle provides nearly all draft
• When engine stopped or drifting: blower takes over to keep fire from backing up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Blowdown Valve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Blowdown System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Bottom-mounted valve removes accumulated sediment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Mounted at very bottom of boiler on mud ring
• Removes heaviest sediment settling out of water during operation
• When opened, boiler pressure forces water and sediment out in fast, powerful jet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Function and Maintenance
• Minerals, rust flakes, and impurities collect in lowest part of shell
• Accumulated material insulates metal from water, causes uneven heating, contributes to scale
• Rapid discharge scours mud ring and carries solids out of boiler
• Normally done briefly and regularly (once or twice daily) rather than long intervals
• Prevents sediment buildup and maintains boiler efficiency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Operators must stand clear of discharge; hot water and steam plume is dangerous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Blowdown Valve Design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Blowdown System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Strong, reliable valve withstands full boiler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Must be absolutely tight when closed
• Typically self-cleaning Y-valve designed for full boiler pressure
• Straight-through quick-opening valves also used
• Integral part of routine maintenance alongside proper water treatment and washouts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Blowdown valve keeps boiler clean, efficient, and safe through regular sediment removal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Direct-Drive Feedwater Pump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Feedwater Systems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Reciprocating plunger pump with gear reduction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19"/>
            <a:ext cx="6400800" cy="1614389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Small crankshaft gear drives larger pump gear; offset crankpin converts rotation to reciprocating motion
• Inlet and outlet check valves control water flow
• Bypass valve enables feed-rate control; relief valve prevents over-pressurization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7495" y="3443187"/>
            <a:ext cx="6400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Advantages
• Simple, durable, and mechanically efficient
• No steam consumption
• Output increases naturally with engine workload
• Very reliable at road speed
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F2D43B-027D-3D95-7BE3-27E905F53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0250" y="1645919"/>
            <a:ext cx="4326673" cy="16949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Direct-Drive Feedwater Pump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Feedwater Systems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Reciprocating plunger pump with gear reduction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Disadvantages
• Cannot pump when engine is stopped
• Weak delivery at very low engine speeds
• Requires tight packing and good check-valve condition
• Feed rate fixed by gear ratio and engine RPM, limiting fine control
• Pump always engaged with engine
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Marsh Pump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Feedwater Systems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Independent steam-driven feedwater pump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5773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Self-contained steam engine dedicated to water movement
• Simplex design: one steam cylinder and one water cylinder on common piston rod
• Internal piston-valve mechanism automatically shifts steam admission for continuous reciprocation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337560"/>
            <a:ext cx="6400800" cy="13106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Operates independently of engine speed
• Exhausts spent steam directly into incoming feedwater
• Preheating reduces thermal shock to boiler flues
• Improves overall steaming efficiency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Marsh pump provides independent feedwater delivery and preheating in one integrated unit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300592-C3AD-9C64-D3FD-FAB194785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1188720"/>
            <a:ext cx="5320990" cy="37745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Feedwater Heater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Feedwater Systems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Non-pressurized heater warms incoming water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5739131" cy="2164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Small chamber with bank of small tubes carrying exhaust steam
• Surrounding water space absorbs heat from exhaust
• Water space supplied and pressurized by mechanical pump
• Check valve at pump discharge prevents boiler pressure backflow
</a:t>
            </a:r>
          </a:p>
        </p:txBody>
      </p:sp>
      <p:sp>
        <p:nvSpPr>
          <p:cNvPr id="7" name="AutoShape 7"/>
          <p:cNvSpPr/>
          <p:nvPr/>
        </p:nvSpPr>
        <p:spPr>
          <a:xfrm>
            <a:off x="3137535" y="4405150"/>
            <a:ext cx="6400800" cy="153845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Reduces thermal shock to boiler flues
• Improves steaming efficiency
• Case shipped all engines with heater
• Heater inactive on engines without pump (becomes passive heat reservoir)
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9E4DA2-748B-6030-05C9-566CCF571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850" y="1645920"/>
            <a:ext cx="5575610" cy="23306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Smokebox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Exhaust and Draft System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Central meeting point of entire draft system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021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Front compartment of boiler located behind stack
• Collects hot gases from boiler flues and combines them with engine exhaust steam
• Exhaust pulse through nozzle creates vacuum pulling fire's hot gases through flues and up stack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849880"/>
            <a:ext cx="10972800" cy="19050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Components and Maintenance
• Contains exhaust nozzle, petticoat pipe, blower ring, flue ends
• Must remain reasonably tight to prevent draft loss
• Leaky smokebox weakens draft and reduces engine steaming
• Regular cleaning essential: soot buildup chokes flues and impairs draft
• Case engines typically feature hinged or bolted door for maintenance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Stack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Exhaust and Draft System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Upper end of draft system creates partial vacuum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0515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Vertical path for exhaust steam, smoke, ash, and cinders
• Works in partnership with exhaust nozzle in smokebox
• Exhaust steam jet upward creates partial vacuum pulling hot gases through flues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880360"/>
            <a:ext cx="10972800" cy="1295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Engine breathes harder under load: more exhaust pulses mean stronger draft
• Height keeps sparks away from operator
• Reduces risk of fire to dry stubble or straw around machine
• More frequent and forceful exhaust pulses create stronger draft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Stack height and exhaust velocity form core of locomotive-type draft system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Spark Arresters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Exhaust and Draft System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Devices prevent live cinders escaping stack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Arrester Types
• Screen arresters: fine wire mesh catches sparks before exit
• Deflector-cone arresters: force exhaust to change direction, heavy cinders fall out
• Cyclone or centrifugal arresters: spin exhaust gases, fling embers into chamber
• Stack caps: incorporate baffles or screens reducing spark throw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Design Balance
• Must stop sparks without choking draft
• Too fine a screen smothers fire and ruins steaming
• Too open a design risks field fire
• Many engines had removable or seasonal arresters for seasonal conditions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Too restrictive an arrester can smother the fire and ruin steaming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Blower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Exhaust and Draft System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Steam-driven nozzles create draft when engine slows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Ring or series of small nozzles inside base of stack
• When blower valve opens, live steam shoots upward into stack
• Steam jet creates vacuum in smokebox, pulling hot gases through flues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Uses
• Starting fire to get draft before engine can run
• Maintaining draft while stopped or idling
• Controlling fire: quick burst brightens fire or clears smoke
• Safety: prevents fire from backing up into flues during coasting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Blower uses live steam and must be used sparingly to avoid wasting steam and overfiring boiler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1313</Words>
  <Application>Microsoft Office PowerPoint</Application>
  <PresentationFormat>Custom</PresentationFormat>
  <Paragraphs>70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2026-08-06T18:10:54Z</dcterms:modified>
</cp:coreProperties>
</file>